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33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5/3/2023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0.png"/><Relationship Id="rId3" Type="http://schemas.openxmlformats.org/officeDocument/2006/relationships/image" Target="../media/image111.png"/><Relationship Id="rId4" Type="http://schemas.openxmlformats.org/officeDocument/2006/relationships/image" Target="../media/image112.png"/><Relationship Id="rId5" Type="http://schemas.openxmlformats.org/officeDocument/2006/relationships/image" Target="../media/image113.png"/><Relationship Id="rId6" Type="http://schemas.openxmlformats.org/officeDocument/2006/relationships/image" Target="../media/image114.png"/><Relationship Id="rId7" Type="http://schemas.openxmlformats.org/officeDocument/2006/relationships/image" Target="../media/image115.png"/><Relationship Id="rId8" Type="http://schemas.openxmlformats.org/officeDocument/2006/relationships/image" Target="../media/image116.png"/><Relationship Id="rId9" Type="http://schemas.openxmlformats.org/officeDocument/2006/relationships/image" Target="../media/image117.png"/><Relationship Id="rId10" Type="http://schemas.openxmlformats.org/officeDocument/2006/relationships/image" Target="../media/image118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9.png"/><Relationship Id="rId3" Type="http://schemas.openxmlformats.org/officeDocument/2006/relationships/image" Target="../media/image120.png"/><Relationship Id="rId4" Type="http://schemas.openxmlformats.org/officeDocument/2006/relationships/image" Target="../media/image121.png"/><Relationship Id="rId5" Type="http://schemas.openxmlformats.org/officeDocument/2006/relationships/image" Target="../media/image122.png"/><Relationship Id="rId6" Type="http://schemas.openxmlformats.org/officeDocument/2006/relationships/image" Target="../media/image123.png"/><Relationship Id="rId7" Type="http://schemas.openxmlformats.org/officeDocument/2006/relationships/image" Target="../media/image124.png"/><Relationship Id="rId8" Type="http://schemas.openxmlformats.org/officeDocument/2006/relationships/image" Target="../media/image125.png"/><Relationship Id="rId9" Type="http://schemas.openxmlformats.org/officeDocument/2006/relationships/image" Target="../media/image126.png"/><Relationship Id="rId10" Type="http://schemas.openxmlformats.org/officeDocument/2006/relationships/image" Target="../media/image127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8.png"/><Relationship Id="rId3" Type="http://schemas.openxmlformats.org/officeDocument/2006/relationships/image" Target="../media/image129.png"/><Relationship Id="rId4" Type="http://schemas.openxmlformats.org/officeDocument/2006/relationships/image" Target="../media/image130.png"/><Relationship Id="rId5" Type="http://schemas.openxmlformats.org/officeDocument/2006/relationships/image" Target="../media/image131.png"/><Relationship Id="rId6" Type="http://schemas.openxmlformats.org/officeDocument/2006/relationships/image" Target="../media/image132.png"/><Relationship Id="rId7" Type="http://schemas.openxmlformats.org/officeDocument/2006/relationships/image" Target="../media/image133.png"/><Relationship Id="rId8" Type="http://schemas.openxmlformats.org/officeDocument/2006/relationships/image" Target="../media/image134.png"/><Relationship Id="rId9" Type="http://schemas.openxmlformats.org/officeDocument/2006/relationships/image" Target="../media/image135.png"/><Relationship Id="rId10" Type="http://schemas.openxmlformats.org/officeDocument/2006/relationships/image" Target="../media/image136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7.png"/><Relationship Id="rId3" Type="http://schemas.openxmlformats.org/officeDocument/2006/relationships/image" Target="../media/image138.png"/><Relationship Id="rId4" Type="http://schemas.openxmlformats.org/officeDocument/2006/relationships/image" Target="../media/image139.png"/><Relationship Id="rId5" Type="http://schemas.openxmlformats.org/officeDocument/2006/relationships/image" Target="../media/image140.png"/><Relationship Id="rId6" Type="http://schemas.openxmlformats.org/officeDocument/2006/relationships/image" Target="../media/image141.png"/><Relationship Id="rId7" Type="http://schemas.openxmlformats.org/officeDocument/2006/relationships/image" Target="../media/image142.png"/><Relationship Id="rId8" Type="http://schemas.openxmlformats.org/officeDocument/2006/relationships/image" Target="../media/image143.png"/><Relationship Id="rId9" Type="http://schemas.openxmlformats.org/officeDocument/2006/relationships/image" Target="../media/image144.png"/><Relationship Id="rId10" Type="http://schemas.openxmlformats.org/officeDocument/2006/relationships/image" Target="../media/image145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6.png"/><Relationship Id="rId3" Type="http://schemas.openxmlformats.org/officeDocument/2006/relationships/image" Target="../media/image147.png"/><Relationship Id="rId4" Type="http://schemas.openxmlformats.org/officeDocument/2006/relationships/image" Target="../media/image148.png"/><Relationship Id="rId5" Type="http://schemas.openxmlformats.org/officeDocument/2006/relationships/image" Target="../media/image149.png"/><Relationship Id="rId6" Type="http://schemas.openxmlformats.org/officeDocument/2006/relationships/image" Target="../media/image150.png"/><Relationship Id="rId7" Type="http://schemas.openxmlformats.org/officeDocument/2006/relationships/image" Target="../media/image151.png"/><Relationship Id="rId8" Type="http://schemas.openxmlformats.org/officeDocument/2006/relationships/image" Target="../media/image152.png"/><Relationship Id="rId9" Type="http://schemas.openxmlformats.org/officeDocument/2006/relationships/image" Target="../media/image153.png"/><Relationship Id="rId10" Type="http://schemas.openxmlformats.org/officeDocument/2006/relationships/image" Target="../media/image154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5.png"/><Relationship Id="rId3" Type="http://schemas.openxmlformats.org/officeDocument/2006/relationships/image" Target="../media/image156.png"/><Relationship Id="rId4" Type="http://schemas.openxmlformats.org/officeDocument/2006/relationships/image" Target="../media/image157.png"/><Relationship Id="rId5" Type="http://schemas.openxmlformats.org/officeDocument/2006/relationships/image" Target="../media/image158.png"/><Relationship Id="rId6" Type="http://schemas.openxmlformats.org/officeDocument/2006/relationships/image" Target="../media/image159.png"/><Relationship Id="rId7" Type="http://schemas.openxmlformats.org/officeDocument/2006/relationships/image" Target="../media/image160.png"/><Relationship Id="rId8" Type="http://schemas.openxmlformats.org/officeDocument/2006/relationships/image" Target="../media/image161.png"/><Relationship Id="rId9" Type="http://schemas.openxmlformats.org/officeDocument/2006/relationships/image" Target="../media/image162.png"/><Relationship Id="rId10" Type="http://schemas.openxmlformats.org/officeDocument/2006/relationships/image" Target="../media/image163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4.png"/><Relationship Id="rId3" Type="http://schemas.openxmlformats.org/officeDocument/2006/relationships/image" Target="../media/image165.png"/><Relationship Id="rId4" Type="http://schemas.openxmlformats.org/officeDocument/2006/relationships/image" Target="../media/image166.png"/><Relationship Id="rId5" Type="http://schemas.openxmlformats.org/officeDocument/2006/relationships/image" Target="../media/image167.png"/><Relationship Id="rId6" Type="http://schemas.openxmlformats.org/officeDocument/2006/relationships/image" Target="../media/image168.png"/><Relationship Id="rId7" Type="http://schemas.openxmlformats.org/officeDocument/2006/relationships/image" Target="../media/image169.png"/><Relationship Id="rId8" Type="http://schemas.openxmlformats.org/officeDocument/2006/relationships/image" Target="../media/image170.png"/><Relationship Id="rId9" Type="http://schemas.openxmlformats.org/officeDocument/2006/relationships/image" Target="../media/image171.png"/><Relationship Id="rId10" Type="http://schemas.openxmlformats.org/officeDocument/2006/relationships/image" Target="../media/image172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3.png"/><Relationship Id="rId3" Type="http://schemas.openxmlformats.org/officeDocument/2006/relationships/image" Target="../media/image174.png"/><Relationship Id="rId4" Type="http://schemas.openxmlformats.org/officeDocument/2006/relationships/image" Target="../media/image175.png"/><Relationship Id="rId5" Type="http://schemas.openxmlformats.org/officeDocument/2006/relationships/image" Target="../media/image176.png"/><Relationship Id="rId6" Type="http://schemas.openxmlformats.org/officeDocument/2006/relationships/image" Target="../media/image177.png"/><Relationship Id="rId7" Type="http://schemas.openxmlformats.org/officeDocument/2006/relationships/image" Target="../media/image178.png"/><Relationship Id="rId8" Type="http://schemas.openxmlformats.org/officeDocument/2006/relationships/image" Target="../media/image179.png"/><Relationship Id="rId9" Type="http://schemas.openxmlformats.org/officeDocument/2006/relationships/image" Target="../media/image180.png"/><Relationship Id="rId10" Type="http://schemas.openxmlformats.org/officeDocument/2006/relationships/image" Target="../media/image181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2.png"/><Relationship Id="rId3" Type="http://schemas.openxmlformats.org/officeDocument/2006/relationships/image" Target="../media/image183.png"/><Relationship Id="rId4" Type="http://schemas.openxmlformats.org/officeDocument/2006/relationships/image" Target="../media/image184.png"/><Relationship Id="rId5" Type="http://schemas.openxmlformats.org/officeDocument/2006/relationships/image" Target="../media/image185.png"/><Relationship Id="rId6" Type="http://schemas.openxmlformats.org/officeDocument/2006/relationships/image" Target="../media/image186.png"/><Relationship Id="rId7" Type="http://schemas.openxmlformats.org/officeDocument/2006/relationships/image" Target="../media/image187.png"/><Relationship Id="rId8" Type="http://schemas.openxmlformats.org/officeDocument/2006/relationships/image" Target="../media/image188.png"/><Relationship Id="rId9" Type="http://schemas.openxmlformats.org/officeDocument/2006/relationships/image" Target="../media/image189.png"/><Relationship Id="rId10" Type="http://schemas.openxmlformats.org/officeDocument/2006/relationships/image" Target="../media/image190.png"/><Relationship Id="rId11" Type="http://schemas.openxmlformats.org/officeDocument/2006/relationships/image" Target="../media/image191.png"/><Relationship Id="rId12" Type="http://schemas.openxmlformats.org/officeDocument/2006/relationships/image" Target="../media/image192.png"/><Relationship Id="rId13" Type="http://schemas.openxmlformats.org/officeDocument/2006/relationships/image" Target="../media/image193.png"/><Relationship Id="rId14" Type="http://schemas.openxmlformats.org/officeDocument/2006/relationships/image" Target="../media/image194.png"/><Relationship Id="rId15" Type="http://schemas.openxmlformats.org/officeDocument/2006/relationships/image" Target="../media/image195.png"/><Relationship Id="rId16" Type="http://schemas.openxmlformats.org/officeDocument/2006/relationships/image" Target="../media/image196.png"/><Relationship Id="rId17" Type="http://schemas.openxmlformats.org/officeDocument/2006/relationships/image" Target="../media/image197.png"/><Relationship Id="rId18" Type="http://schemas.openxmlformats.org/officeDocument/2006/relationships/image" Target="../media/image198.png"/><Relationship Id="rId19" Type="http://schemas.openxmlformats.org/officeDocument/2006/relationships/image" Target="../media/image199.png"/><Relationship Id="rId20" Type="http://schemas.openxmlformats.org/officeDocument/2006/relationships/image" Target="../media/image200.png"/><Relationship Id="rId21" Type="http://schemas.openxmlformats.org/officeDocument/2006/relationships/image" Target="../media/image201.png"/><Relationship Id="rId22" Type="http://schemas.openxmlformats.org/officeDocument/2006/relationships/image" Target="../media/image202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3.png"/><Relationship Id="rId3" Type="http://schemas.openxmlformats.org/officeDocument/2006/relationships/image" Target="../media/image204.png"/><Relationship Id="rId4" Type="http://schemas.openxmlformats.org/officeDocument/2006/relationships/image" Target="../media/image205.png"/><Relationship Id="rId5" Type="http://schemas.openxmlformats.org/officeDocument/2006/relationships/image" Target="../media/image206.png"/><Relationship Id="rId6" Type="http://schemas.openxmlformats.org/officeDocument/2006/relationships/image" Target="../media/image207.png"/><Relationship Id="rId7" Type="http://schemas.openxmlformats.org/officeDocument/2006/relationships/image" Target="../media/image208.png"/><Relationship Id="rId8" Type="http://schemas.openxmlformats.org/officeDocument/2006/relationships/image" Target="../media/image209.png"/><Relationship Id="rId9" Type="http://schemas.openxmlformats.org/officeDocument/2006/relationships/image" Target="../media/image210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Relationship Id="rId9" Type="http://schemas.openxmlformats.org/officeDocument/2006/relationships/image" Target="../media/image16.png"/><Relationship Id="rId10" Type="http://schemas.openxmlformats.org/officeDocument/2006/relationships/image" Target="../media/image17.png"/><Relationship Id="rId11" Type="http://schemas.openxmlformats.org/officeDocument/2006/relationships/image" Target="../media/image18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1.png"/><Relationship Id="rId3" Type="http://schemas.openxmlformats.org/officeDocument/2006/relationships/image" Target="../media/image212.png"/><Relationship Id="rId4" Type="http://schemas.openxmlformats.org/officeDocument/2006/relationships/image" Target="../media/image213.png"/><Relationship Id="rId5" Type="http://schemas.openxmlformats.org/officeDocument/2006/relationships/image" Target="../media/image214.png"/><Relationship Id="rId6" Type="http://schemas.openxmlformats.org/officeDocument/2006/relationships/image" Target="../media/image215.png"/><Relationship Id="rId7" Type="http://schemas.openxmlformats.org/officeDocument/2006/relationships/image" Target="../media/image216.png"/><Relationship Id="rId8" Type="http://schemas.openxmlformats.org/officeDocument/2006/relationships/image" Target="../media/image217.png"/><Relationship Id="rId9" Type="http://schemas.openxmlformats.org/officeDocument/2006/relationships/image" Target="../media/image218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9.png"/><Relationship Id="rId3" Type="http://schemas.openxmlformats.org/officeDocument/2006/relationships/image" Target="../media/image220.png"/><Relationship Id="rId4" Type="http://schemas.openxmlformats.org/officeDocument/2006/relationships/image" Target="../media/image221.png"/><Relationship Id="rId5" Type="http://schemas.openxmlformats.org/officeDocument/2006/relationships/image" Target="../media/image222.png"/><Relationship Id="rId6" Type="http://schemas.openxmlformats.org/officeDocument/2006/relationships/image" Target="../media/image223.png"/><Relationship Id="rId7" Type="http://schemas.openxmlformats.org/officeDocument/2006/relationships/image" Target="../media/image224.png"/><Relationship Id="rId8" Type="http://schemas.openxmlformats.org/officeDocument/2006/relationships/image" Target="../media/image225.png"/><Relationship Id="rId9" Type="http://schemas.openxmlformats.org/officeDocument/2006/relationships/image" Target="../media/image226.png"/><Relationship Id="rId10" Type="http://schemas.openxmlformats.org/officeDocument/2006/relationships/image" Target="../media/image227.png"/><Relationship Id="rId11" Type="http://schemas.openxmlformats.org/officeDocument/2006/relationships/image" Target="../media/image228.png"/><Relationship Id="rId12" Type="http://schemas.openxmlformats.org/officeDocument/2006/relationships/image" Target="../media/image229.png"/><Relationship Id="rId13" Type="http://schemas.openxmlformats.org/officeDocument/2006/relationships/image" Target="../media/image230.png"/><Relationship Id="rId14" Type="http://schemas.openxmlformats.org/officeDocument/2006/relationships/image" Target="../media/image231.png"/><Relationship Id="rId15" Type="http://schemas.openxmlformats.org/officeDocument/2006/relationships/image" Target="../media/image232.png"/><Relationship Id="rId16" Type="http://schemas.openxmlformats.org/officeDocument/2006/relationships/image" Target="../media/image233.png"/><Relationship Id="rId17" Type="http://schemas.openxmlformats.org/officeDocument/2006/relationships/image" Target="../media/image234.png"/><Relationship Id="rId18" Type="http://schemas.openxmlformats.org/officeDocument/2006/relationships/image" Target="../media/image235.png"/><Relationship Id="rId19" Type="http://schemas.openxmlformats.org/officeDocument/2006/relationships/image" Target="../media/image236.png"/><Relationship Id="rId20" Type="http://schemas.openxmlformats.org/officeDocument/2006/relationships/image" Target="../media/image237.png"/><Relationship Id="rId21" Type="http://schemas.openxmlformats.org/officeDocument/2006/relationships/image" Target="../media/image238.png"/><Relationship Id="rId22" Type="http://schemas.openxmlformats.org/officeDocument/2006/relationships/image" Target="../media/image239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0.png"/><Relationship Id="rId3" Type="http://schemas.openxmlformats.org/officeDocument/2006/relationships/image" Target="../media/image241.png"/><Relationship Id="rId4" Type="http://schemas.openxmlformats.org/officeDocument/2006/relationships/image" Target="../media/image242.png"/><Relationship Id="rId5" Type="http://schemas.openxmlformats.org/officeDocument/2006/relationships/image" Target="../media/image243.png"/><Relationship Id="rId6" Type="http://schemas.openxmlformats.org/officeDocument/2006/relationships/image" Target="../media/image244.png"/><Relationship Id="rId7" Type="http://schemas.openxmlformats.org/officeDocument/2006/relationships/image" Target="../media/image245.png"/><Relationship Id="rId8" Type="http://schemas.openxmlformats.org/officeDocument/2006/relationships/image" Target="../media/image246.png"/><Relationship Id="rId9" Type="http://schemas.openxmlformats.org/officeDocument/2006/relationships/image" Target="../media/image247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8.png"/><Relationship Id="rId3" Type="http://schemas.openxmlformats.org/officeDocument/2006/relationships/image" Target="../media/image249.png"/><Relationship Id="rId4" Type="http://schemas.openxmlformats.org/officeDocument/2006/relationships/image" Target="../media/image250.png"/><Relationship Id="rId5" Type="http://schemas.openxmlformats.org/officeDocument/2006/relationships/image" Target="../media/image251.png"/><Relationship Id="rId6" Type="http://schemas.openxmlformats.org/officeDocument/2006/relationships/image" Target="../media/image252.png"/><Relationship Id="rId7" Type="http://schemas.openxmlformats.org/officeDocument/2006/relationships/image" Target="../media/image253.png"/><Relationship Id="rId8" Type="http://schemas.openxmlformats.org/officeDocument/2006/relationships/image" Target="../media/image254.png"/><Relationship Id="rId9" Type="http://schemas.openxmlformats.org/officeDocument/2006/relationships/image" Target="../media/image255.png"/><Relationship Id="rId10" Type="http://schemas.openxmlformats.org/officeDocument/2006/relationships/image" Target="../media/image256.png"/><Relationship Id="rId11" Type="http://schemas.openxmlformats.org/officeDocument/2006/relationships/image" Target="../media/image257.pn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8.png"/><Relationship Id="rId3" Type="http://schemas.openxmlformats.org/officeDocument/2006/relationships/image" Target="../media/image259.png"/><Relationship Id="rId4" Type="http://schemas.openxmlformats.org/officeDocument/2006/relationships/image" Target="../media/image260.png"/><Relationship Id="rId5" Type="http://schemas.openxmlformats.org/officeDocument/2006/relationships/image" Target="../media/image261.png"/><Relationship Id="rId6" Type="http://schemas.openxmlformats.org/officeDocument/2006/relationships/image" Target="../media/image262.png"/><Relationship Id="rId7" Type="http://schemas.openxmlformats.org/officeDocument/2006/relationships/image" Target="../media/image263.png"/><Relationship Id="rId8" Type="http://schemas.openxmlformats.org/officeDocument/2006/relationships/image" Target="../media/image264.png"/><Relationship Id="rId9" Type="http://schemas.openxmlformats.org/officeDocument/2006/relationships/image" Target="../media/image265.pn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6.png"/><Relationship Id="rId3" Type="http://schemas.openxmlformats.org/officeDocument/2006/relationships/image" Target="../media/image267.png"/><Relationship Id="rId4" Type="http://schemas.openxmlformats.org/officeDocument/2006/relationships/image" Target="../media/image268.png"/><Relationship Id="rId5" Type="http://schemas.openxmlformats.org/officeDocument/2006/relationships/image" Target="../media/image269.png"/><Relationship Id="rId6" Type="http://schemas.openxmlformats.org/officeDocument/2006/relationships/image" Target="../media/image270.png"/><Relationship Id="rId7" Type="http://schemas.openxmlformats.org/officeDocument/2006/relationships/image" Target="../media/image271.png"/><Relationship Id="rId8" Type="http://schemas.openxmlformats.org/officeDocument/2006/relationships/image" Target="../media/image272.png"/><Relationship Id="rId9" Type="http://schemas.openxmlformats.org/officeDocument/2006/relationships/image" Target="../media/image273.png"/><Relationship Id="rId10" Type="http://schemas.openxmlformats.org/officeDocument/2006/relationships/image" Target="../media/image274.png"/><Relationship Id="rId11" Type="http://schemas.openxmlformats.org/officeDocument/2006/relationships/image" Target="../media/image275.pn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6.png"/><Relationship Id="rId3" Type="http://schemas.openxmlformats.org/officeDocument/2006/relationships/image" Target="../media/image277.png"/><Relationship Id="rId4" Type="http://schemas.openxmlformats.org/officeDocument/2006/relationships/image" Target="../media/image278.png"/><Relationship Id="rId5" Type="http://schemas.openxmlformats.org/officeDocument/2006/relationships/image" Target="../media/image279.png"/><Relationship Id="rId6" Type="http://schemas.openxmlformats.org/officeDocument/2006/relationships/image" Target="../media/image280.png"/><Relationship Id="rId7" Type="http://schemas.openxmlformats.org/officeDocument/2006/relationships/image" Target="../media/image281.png"/><Relationship Id="rId8" Type="http://schemas.openxmlformats.org/officeDocument/2006/relationships/image" Target="../media/image282.png"/><Relationship Id="rId9" Type="http://schemas.openxmlformats.org/officeDocument/2006/relationships/image" Target="../media/image283.pn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4.png"/><Relationship Id="rId3" Type="http://schemas.openxmlformats.org/officeDocument/2006/relationships/image" Target="../media/image285.png"/><Relationship Id="rId4" Type="http://schemas.openxmlformats.org/officeDocument/2006/relationships/image" Target="../media/image286.png"/><Relationship Id="rId5" Type="http://schemas.openxmlformats.org/officeDocument/2006/relationships/image" Target="../media/image287.png"/><Relationship Id="rId6" Type="http://schemas.openxmlformats.org/officeDocument/2006/relationships/image" Target="../media/image288.png"/><Relationship Id="rId7" Type="http://schemas.openxmlformats.org/officeDocument/2006/relationships/image" Target="../media/image289.png"/><Relationship Id="rId8" Type="http://schemas.openxmlformats.org/officeDocument/2006/relationships/image" Target="../media/image290.png"/><Relationship Id="rId9" Type="http://schemas.openxmlformats.org/officeDocument/2006/relationships/image" Target="../media/image291.png"/><Relationship Id="rId10" Type="http://schemas.openxmlformats.org/officeDocument/2006/relationships/image" Target="../media/image292.png"/><Relationship Id="rId11" Type="http://schemas.openxmlformats.org/officeDocument/2006/relationships/image" Target="../media/image293.png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4.png"/><Relationship Id="rId3" Type="http://schemas.openxmlformats.org/officeDocument/2006/relationships/image" Target="../media/image295.png"/><Relationship Id="rId4" Type="http://schemas.openxmlformats.org/officeDocument/2006/relationships/image" Target="../media/image296.png"/><Relationship Id="rId5" Type="http://schemas.openxmlformats.org/officeDocument/2006/relationships/image" Target="../media/image297.png"/><Relationship Id="rId6" Type="http://schemas.openxmlformats.org/officeDocument/2006/relationships/image" Target="../media/image298.png"/><Relationship Id="rId7" Type="http://schemas.openxmlformats.org/officeDocument/2006/relationships/image" Target="../media/image299.png"/><Relationship Id="rId8" Type="http://schemas.openxmlformats.org/officeDocument/2006/relationships/image" Target="../media/image300.png"/><Relationship Id="rId9" Type="http://schemas.openxmlformats.org/officeDocument/2006/relationships/image" Target="../media/image301.png"/><Relationship Id="rId10" Type="http://schemas.openxmlformats.org/officeDocument/2006/relationships/image" Target="../media/image302.png"/><Relationship Id="rId11" Type="http://schemas.openxmlformats.org/officeDocument/2006/relationships/image" Target="../media/image303.png"/><Relationship Id="rId12" Type="http://schemas.openxmlformats.org/officeDocument/2006/relationships/image" Target="../media/image304.png"/><Relationship Id="rId13" Type="http://schemas.openxmlformats.org/officeDocument/2006/relationships/image" Target="../media/image305.png"/><Relationship Id="rId14" Type="http://schemas.openxmlformats.org/officeDocument/2006/relationships/image" Target="../media/image306.png"/><Relationship Id="rId15" Type="http://schemas.openxmlformats.org/officeDocument/2006/relationships/image" Target="../media/image307.png"/><Relationship Id="rId16" Type="http://schemas.openxmlformats.org/officeDocument/2006/relationships/image" Target="../media/image308.png"/><Relationship Id="rId17" Type="http://schemas.openxmlformats.org/officeDocument/2006/relationships/image" Target="../media/image309.png"/><Relationship Id="rId18" Type="http://schemas.openxmlformats.org/officeDocument/2006/relationships/image" Target="../media/image310.png"/><Relationship Id="rId19" Type="http://schemas.openxmlformats.org/officeDocument/2006/relationships/image" Target="../media/image311.png"/><Relationship Id="rId20" Type="http://schemas.openxmlformats.org/officeDocument/2006/relationships/image" Target="../media/image312.png"/><Relationship Id="rId21" Type="http://schemas.openxmlformats.org/officeDocument/2006/relationships/image" Target="../media/image313.png"/><Relationship Id="rId22" Type="http://schemas.openxmlformats.org/officeDocument/2006/relationships/image" Target="../media/image314.png"/><Relationship Id="rId23" Type="http://schemas.openxmlformats.org/officeDocument/2006/relationships/image" Target="../media/image315.png"/><Relationship Id="rId24" Type="http://schemas.openxmlformats.org/officeDocument/2006/relationships/image" Target="../media/image316.png"/><Relationship Id="rId25" Type="http://schemas.openxmlformats.org/officeDocument/2006/relationships/image" Target="../media/image317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8" Type="http://schemas.openxmlformats.org/officeDocument/2006/relationships/image" Target="../media/image25.png"/><Relationship Id="rId9" Type="http://schemas.openxmlformats.org/officeDocument/2006/relationships/image" Target="../media/image26.png"/><Relationship Id="rId10" Type="http://schemas.openxmlformats.org/officeDocument/2006/relationships/image" Target="../media/image27.png"/><Relationship Id="rId11" Type="http://schemas.openxmlformats.org/officeDocument/2006/relationships/image" Target="../media/image28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6" Type="http://schemas.openxmlformats.org/officeDocument/2006/relationships/image" Target="../media/image33.png"/><Relationship Id="rId7" Type="http://schemas.openxmlformats.org/officeDocument/2006/relationships/image" Target="../media/image34.png"/><Relationship Id="rId8" Type="http://schemas.openxmlformats.org/officeDocument/2006/relationships/image" Target="../media/image35.png"/><Relationship Id="rId9" Type="http://schemas.openxmlformats.org/officeDocument/2006/relationships/image" Target="../media/image36.png"/><Relationship Id="rId10" Type="http://schemas.openxmlformats.org/officeDocument/2006/relationships/image" Target="../media/image37.png"/><Relationship Id="rId11" Type="http://schemas.openxmlformats.org/officeDocument/2006/relationships/image" Target="../media/image38.png"/><Relationship Id="rId12" Type="http://schemas.openxmlformats.org/officeDocument/2006/relationships/image" Target="../media/image39.png"/><Relationship Id="rId13" Type="http://schemas.openxmlformats.org/officeDocument/2006/relationships/image" Target="../media/image40.png"/><Relationship Id="rId14" Type="http://schemas.openxmlformats.org/officeDocument/2006/relationships/image" Target="../media/image41.png"/><Relationship Id="rId15" Type="http://schemas.openxmlformats.org/officeDocument/2006/relationships/image" Target="../media/image42.png"/><Relationship Id="rId16" Type="http://schemas.openxmlformats.org/officeDocument/2006/relationships/image" Target="../media/image43.png"/><Relationship Id="rId17" Type="http://schemas.openxmlformats.org/officeDocument/2006/relationships/image" Target="../media/image44.png"/><Relationship Id="rId18" Type="http://schemas.openxmlformats.org/officeDocument/2006/relationships/image" Target="../media/image45.png"/><Relationship Id="rId19" Type="http://schemas.openxmlformats.org/officeDocument/2006/relationships/image" Target="../media/image46.png"/><Relationship Id="rId20" Type="http://schemas.openxmlformats.org/officeDocument/2006/relationships/image" Target="../media/image47.png"/><Relationship Id="rId21" Type="http://schemas.openxmlformats.org/officeDocument/2006/relationships/image" Target="../media/image48.png"/><Relationship Id="rId22" Type="http://schemas.openxmlformats.org/officeDocument/2006/relationships/image" Target="../media/image49.png"/><Relationship Id="rId23" Type="http://schemas.openxmlformats.org/officeDocument/2006/relationships/image" Target="../media/image50.png"/><Relationship Id="rId24" Type="http://schemas.openxmlformats.org/officeDocument/2006/relationships/image" Target="../media/image51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2.png"/><Relationship Id="rId3" Type="http://schemas.openxmlformats.org/officeDocument/2006/relationships/image" Target="../media/image53.png"/><Relationship Id="rId4" Type="http://schemas.openxmlformats.org/officeDocument/2006/relationships/image" Target="../media/image54.png"/><Relationship Id="rId5" Type="http://schemas.openxmlformats.org/officeDocument/2006/relationships/image" Target="../media/image55.png"/><Relationship Id="rId6" Type="http://schemas.openxmlformats.org/officeDocument/2006/relationships/image" Target="../media/image56.png"/><Relationship Id="rId7" Type="http://schemas.openxmlformats.org/officeDocument/2006/relationships/image" Target="../media/image57.png"/><Relationship Id="rId8" Type="http://schemas.openxmlformats.org/officeDocument/2006/relationships/image" Target="../media/image58.png"/><Relationship Id="rId9" Type="http://schemas.openxmlformats.org/officeDocument/2006/relationships/image" Target="../media/image59.png"/><Relationship Id="rId10" Type="http://schemas.openxmlformats.org/officeDocument/2006/relationships/image" Target="../media/image60.png"/><Relationship Id="rId11" Type="http://schemas.openxmlformats.org/officeDocument/2006/relationships/image" Target="../media/image61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2.png"/><Relationship Id="rId3" Type="http://schemas.openxmlformats.org/officeDocument/2006/relationships/image" Target="../media/image63.png"/><Relationship Id="rId4" Type="http://schemas.openxmlformats.org/officeDocument/2006/relationships/image" Target="../media/image64.png"/><Relationship Id="rId5" Type="http://schemas.openxmlformats.org/officeDocument/2006/relationships/image" Target="../media/image65.png"/><Relationship Id="rId6" Type="http://schemas.openxmlformats.org/officeDocument/2006/relationships/image" Target="../media/image66.png"/><Relationship Id="rId7" Type="http://schemas.openxmlformats.org/officeDocument/2006/relationships/image" Target="../media/image67.png"/><Relationship Id="rId8" Type="http://schemas.openxmlformats.org/officeDocument/2006/relationships/image" Target="../media/image68.png"/><Relationship Id="rId9" Type="http://schemas.openxmlformats.org/officeDocument/2006/relationships/image" Target="../media/image69.png"/><Relationship Id="rId10" Type="http://schemas.openxmlformats.org/officeDocument/2006/relationships/image" Target="../media/image70.png"/><Relationship Id="rId11" Type="http://schemas.openxmlformats.org/officeDocument/2006/relationships/image" Target="../media/image71.png"/><Relationship Id="rId12" Type="http://schemas.openxmlformats.org/officeDocument/2006/relationships/image" Target="../media/image72.png"/><Relationship Id="rId13" Type="http://schemas.openxmlformats.org/officeDocument/2006/relationships/image" Target="../media/image73.png"/><Relationship Id="rId14" Type="http://schemas.openxmlformats.org/officeDocument/2006/relationships/image" Target="../media/image74.png"/><Relationship Id="rId15" Type="http://schemas.openxmlformats.org/officeDocument/2006/relationships/image" Target="../media/image75.png"/><Relationship Id="rId16" Type="http://schemas.openxmlformats.org/officeDocument/2006/relationships/image" Target="../media/image76.png"/><Relationship Id="rId17" Type="http://schemas.openxmlformats.org/officeDocument/2006/relationships/image" Target="../media/image77.png"/><Relationship Id="rId18" Type="http://schemas.openxmlformats.org/officeDocument/2006/relationships/image" Target="../media/image78.png"/><Relationship Id="rId19" Type="http://schemas.openxmlformats.org/officeDocument/2006/relationships/image" Target="../media/image79.png"/><Relationship Id="rId20" Type="http://schemas.openxmlformats.org/officeDocument/2006/relationships/image" Target="../media/image80.png"/><Relationship Id="rId21" Type="http://schemas.openxmlformats.org/officeDocument/2006/relationships/image" Target="../media/image81.png"/><Relationship Id="rId22" Type="http://schemas.openxmlformats.org/officeDocument/2006/relationships/image" Target="../media/image82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3.png"/><Relationship Id="rId3" Type="http://schemas.openxmlformats.org/officeDocument/2006/relationships/image" Target="../media/image84.png"/><Relationship Id="rId4" Type="http://schemas.openxmlformats.org/officeDocument/2006/relationships/image" Target="../media/image85.png"/><Relationship Id="rId5" Type="http://schemas.openxmlformats.org/officeDocument/2006/relationships/image" Target="../media/image86.png"/><Relationship Id="rId6" Type="http://schemas.openxmlformats.org/officeDocument/2006/relationships/image" Target="../media/image87.png"/><Relationship Id="rId7" Type="http://schemas.openxmlformats.org/officeDocument/2006/relationships/image" Target="../media/image88.png"/><Relationship Id="rId8" Type="http://schemas.openxmlformats.org/officeDocument/2006/relationships/image" Target="../media/image89.png"/><Relationship Id="rId9" Type="http://schemas.openxmlformats.org/officeDocument/2006/relationships/image" Target="../media/image90.png"/><Relationship Id="rId10" Type="http://schemas.openxmlformats.org/officeDocument/2006/relationships/image" Target="../media/image91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2.png"/><Relationship Id="rId3" Type="http://schemas.openxmlformats.org/officeDocument/2006/relationships/image" Target="../media/image93.png"/><Relationship Id="rId4" Type="http://schemas.openxmlformats.org/officeDocument/2006/relationships/image" Target="../media/image94.png"/><Relationship Id="rId5" Type="http://schemas.openxmlformats.org/officeDocument/2006/relationships/image" Target="../media/image95.png"/><Relationship Id="rId6" Type="http://schemas.openxmlformats.org/officeDocument/2006/relationships/image" Target="../media/image96.png"/><Relationship Id="rId7" Type="http://schemas.openxmlformats.org/officeDocument/2006/relationships/image" Target="../media/image97.png"/><Relationship Id="rId8" Type="http://schemas.openxmlformats.org/officeDocument/2006/relationships/image" Target="../media/image98.png"/><Relationship Id="rId9" Type="http://schemas.openxmlformats.org/officeDocument/2006/relationships/image" Target="../media/image99.png"/><Relationship Id="rId10" Type="http://schemas.openxmlformats.org/officeDocument/2006/relationships/image" Target="../media/image100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1.png"/><Relationship Id="rId3" Type="http://schemas.openxmlformats.org/officeDocument/2006/relationships/image" Target="../media/image102.png"/><Relationship Id="rId4" Type="http://schemas.openxmlformats.org/officeDocument/2006/relationships/image" Target="../media/image103.png"/><Relationship Id="rId5" Type="http://schemas.openxmlformats.org/officeDocument/2006/relationships/image" Target="../media/image104.png"/><Relationship Id="rId6" Type="http://schemas.openxmlformats.org/officeDocument/2006/relationships/image" Target="../media/image105.png"/><Relationship Id="rId7" Type="http://schemas.openxmlformats.org/officeDocument/2006/relationships/image" Target="../media/image106.png"/><Relationship Id="rId8" Type="http://schemas.openxmlformats.org/officeDocument/2006/relationships/image" Target="../media/image107.png"/><Relationship Id="rId9" Type="http://schemas.openxmlformats.org/officeDocument/2006/relationships/image" Target="../media/image108.png"/><Relationship Id="rId10" Type="http://schemas.openxmlformats.org/officeDocument/2006/relationships/image" Target="../media/image109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18A8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18758" y="884472"/>
            <a:ext cx="16448199" cy="8516770"/>
            <a:chOff x="918758" y="884472"/>
            <a:chExt cx="16448199" cy="851677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8758" y="884472"/>
              <a:ext cx="16448199" cy="851677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7007" y="802981"/>
            <a:ext cx="16631700" cy="8679752"/>
            <a:chOff x="827007" y="802981"/>
            <a:chExt cx="16631700" cy="867975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7007" y="802981"/>
              <a:ext cx="16631700" cy="8679752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00669" y="1181555"/>
            <a:ext cx="3241800" cy="63013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050095" y="4074664"/>
            <a:ext cx="14326743" cy="220769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048945" y="6517513"/>
            <a:ext cx="2187824" cy="2081825"/>
            <a:chOff x="8048945" y="6517513"/>
            <a:chExt cx="2187824" cy="2081825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8048945" y="6517513"/>
              <a:ext cx="2187824" cy="1673007"/>
              <a:chOff x="8048945" y="6517513"/>
              <a:chExt cx="2187824" cy="1673007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7064233" y="5790208"/>
                <a:ext cx="4375648" cy="3346014"/>
              </a:xfrm>
              <a:prstGeom prst="rect">
                <a:avLst/>
              </a:prstGeom>
            </p:spPr>
          </p:pic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8048945" y="6517513"/>
                <a:ext cx="2187824" cy="1673007"/>
              </a:xfrm>
              <a:prstGeom prst="rect">
                <a:avLst/>
              </a:prstGeom>
            </p:spPr>
          </p:pic>
        </p:grpSp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432086" y="7042665"/>
              <a:ext cx="1640887" cy="818096"/>
            </a:xfrm>
            <a:prstGeom prst="rect">
              <a:avLst/>
            </a:prstGeom>
          </p:spPr>
        </p:pic>
        <p:grpSp>
          <p:nvGrpSpPr>
            <p:cNvPr id="1005" name="그룹 1005"/>
            <p:cNvGrpSpPr/>
            <p:nvPr/>
          </p:nvGrpSpPr>
          <p:grpSpPr>
            <a:xfrm>
              <a:off x="8721680" y="7470340"/>
              <a:ext cx="910841" cy="1128997"/>
              <a:chOff x="8721680" y="7470340"/>
              <a:chExt cx="910841" cy="1128997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8721680" y="7470340"/>
                <a:ext cx="910841" cy="1128997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AB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90476" y="780952"/>
            <a:ext cx="5358095" cy="9561905"/>
            <a:chOff x="-190476" y="780952"/>
            <a:chExt cx="5358095" cy="956190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90476" y="780952"/>
              <a:ext cx="5358095" cy="956190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11942" y="5448515"/>
            <a:ext cx="9708001" cy="327162"/>
            <a:chOff x="311942" y="5448515"/>
            <a:chExt cx="9708001" cy="32716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311942" y="5448515"/>
              <a:ext cx="9708001" cy="32716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383249" y="4979276"/>
            <a:ext cx="10330054" cy="327162"/>
            <a:chOff x="7383249" y="4979276"/>
            <a:chExt cx="10330054" cy="32716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383249" y="4979276"/>
              <a:ext cx="10330054" cy="32716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6190" y="3188500"/>
            <a:ext cx="8756777" cy="5371626"/>
            <a:chOff x="76190" y="3188500"/>
            <a:chExt cx="8756777" cy="537162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6190" y="3188500"/>
              <a:ext cx="8756777" cy="5371626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812024" y="6682456"/>
            <a:ext cx="4678050" cy="77791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7667589" y="780952"/>
            <a:ext cx="618125" cy="9504762"/>
            <a:chOff x="17667589" y="780952"/>
            <a:chExt cx="618125" cy="9504762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667589" y="780952"/>
              <a:ext cx="618125" cy="950476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-113292" y="0"/>
            <a:ext cx="18399006" cy="829398"/>
            <a:chOff x="-113292" y="0"/>
            <a:chExt cx="18399006" cy="829398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113292" y="0"/>
              <a:ext cx="18399006" cy="829398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43526" y="89140"/>
            <a:ext cx="3260514" cy="630133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944243" y="3627024"/>
            <a:ext cx="7786363" cy="1232629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AB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90476" y="780952"/>
            <a:ext cx="5358095" cy="9561905"/>
            <a:chOff x="-190476" y="780952"/>
            <a:chExt cx="5358095" cy="956190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90476" y="780952"/>
              <a:ext cx="5358095" cy="956190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11942" y="5448515"/>
            <a:ext cx="9708001" cy="327162"/>
            <a:chOff x="311942" y="5448515"/>
            <a:chExt cx="9708001" cy="32716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311942" y="5448515"/>
              <a:ext cx="9708001" cy="32716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383249" y="4979276"/>
            <a:ext cx="10330054" cy="327162"/>
            <a:chOff x="7383249" y="4979276"/>
            <a:chExt cx="10330054" cy="32716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383249" y="4979276"/>
              <a:ext cx="10330054" cy="32716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6190" y="3069063"/>
            <a:ext cx="9973048" cy="6117718"/>
            <a:chOff x="76190" y="3069063"/>
            <a:chExt cx="9973048" cy="611771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6190" y="3069063"/>
              <a:ext cx="9973048" cy="6117718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860557" y="6387328"/>
            <a:ext cx="5643869" cy="90191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7667589" y="780952"/>
            <a:ext cx="618125" cy="9504762"/>
            <a:chOff x="17667589" y="780952"/>
            <a:chExt cx="618125" cy="9504762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667589" y="780952"/>
              <a:ext cx="618125" cy="950476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-113292" y="0"/>
            <a:ext cx="18399006" cy="829398"/>
            <a:chOff x="-113292" y="0"/>
            <a:chExt cx="18399006" cy="829398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113292" y="0"/>
              <a:ext cx="18399006" cy="829398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43526" y="89140"/>
            <a:ext cx="3260514" cy="630133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944243" y="3627024"/>
            <a:ext cx="7791410" cy="1224144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AB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90476" y="780952"/>
            <a:ext cx="5358095" cy="9561905"/>
            <a:chOff x="-190476" y="780952"/>
            <a:chExt cx="5358095" cy="956190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90476" y="780952"/>
              <a:ext cx="5358095" cy="956190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11942" y="5448515"/>
            <a:ext cx="9708001" cy="327162"/>
            <a:chOff x="311942" y="5448515"/>
            <a:chExt cx="9708001" cy="32716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311942" y="5448515"/>
              <a:ext cx="9708001" cy="32716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383249" y="4979276"/>
            <a:ext cx="10330054" cy="327162"/>
            <a:chOff x="7383249" y="4979276"/>
            <a:chExt cx="10330054" cy="32716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383249" y="4979276"/>
              <a:ext cx="10330054" cy="32716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6190" y="3069063"/>
            <a:ext cx="9973048" cy="6117718"/>
            <a:chOff x="76190" y="3069063"/>
            <a:chExt cx="9973048" cy="611771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6190" y="3069063"/>
              <a:ext cx="9973048" cy="6117718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860557" y="6387328"/>
            <a:ext cx="5547364" cy="90191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7667589" y="780952"/>
            <a:ext cx="618125" cy="9504762"/>
            <a:chOff x="17667589" y="780952"/>
            <a:chExt cx="618125" cy="9504762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667589" y="780952"/>
              <a:ext cx="618125" cy="950476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-113292" y="0"/>
            <a:ext cx="18399006" cy="829398"/>
            <a:chOff x="-113292" y="0"/>
            <a:chExt cx="18399006" cy="829398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113292" y="0"/>
              <a:ext cx="18399006" cy="829398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43526" y="89140"/>
            <a:ext cx="3260514" cy="630133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944243" y="3627024"/>
            <a:ext cx="7791410" cy="1224144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AB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90476" y="780952"/>
            <a:ext cx="5358095" cy="9561905"/>
            <a:chOff x="-190476" y="780952"/>
            <a:chExt cx="5358095" cy="956190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90476" y="780952"/>
              <a:ext cx="5358095" cy="956190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11942" y="5448515"/>
            <a:ext cx="9708001" cy="327162"/>
            <a:chOff x="311942" y="5448515"/>
            <a:chExt cx="9708001" cy="32716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311942" y="5448515"/>
              <a:ext cx="9708001" cy="32716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383249" y="4979276"/>
            <a:ext cx="10330054" cy="327162"/>
            <a:chOff x="7383249" y="4979276"/>
            <a:chExt cx="10330054" cy="32716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383249" y="4979276"/>
              <a:ext cx="10330054" cy="32716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6190" y="3069063"/>
            <a:ext cx="9973048" cy="6117718"/>
            <a:chOff x="76190" y="3069063"/>
            <a:chExt cx="9973048" cy="611771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6190" y="3069063"/>
              <a:ext cx="9973048" cy="6117718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408631" y="6463852"/>
            <a:ext cx="4200878" cy="90191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7667589" y="780952"/>
            <a:ext cx="618125" cy="9504762"/>
            <a:chOff x="17667589" y="780952"/>
            <a:chExt cx="618125" cy="9504762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667589" y="780952"/>
              <a:ext cx="618125" cy="950476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-113292" y="0"/>
            <a:ext cx="18399006" cy="829398"/>
            <a:chOff x="-113292" y="0"/>
            <a:chExt cx="18399006" cy="829398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113292" y="0"/>
              <a:ext cx="18399006" cy="829398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43526" y="89140"/>
            <a:ext cx="3260514" cy="630133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944243" y="3627024"/>
            <a:ext cx="7793353" cy="1147953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AB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90476" y="780952"/>
            <a:ext cx="5358095" cy="9561905"/>
            <a:chOff x="-190476" y="780952"/>
            <a:chExt cx="5358095" cy="956190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90476" y="780952"/>
              <a:ext cx="5358095" cy="956190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11942" y="5448515"/>
            <a:ext cx="9708001" cy="327162"/>
            <a:chOff x="311942" y="5448515"/>
            <a:chExt cx="9708001" cy="32716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311942" y="5448515"/>
              <a:ext cx="9708001" cy="32716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383249" y="4979276"/>
            <a:ext cx="10330054" cy="327162"/>
            <a:chOff x="7383249" y="4979276"/>
            <a:chExt cx="10330054" cy="32716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383249" y="4979276"/>
              <a:ext cx="10330054" cy="32716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6190" y="3069063"/>
            <a:ext cx="9973048" cy="6117718"/>
            <a:chOff x="76190" y="3069063"/>
            <a:chExt cx="9973048" cy="611771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6190" y="3069063"/>
              <a:ext cx="9973048" cy="6117718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284461" y="6845891"/>
            <a:ext cx="7279490" cy="74578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7667589" y="780952"/>
            <a:ext cx="618125" cy="9504762"/>
            <a:chOff x="17667589" y="780952"/>
            <a:chExt cx="618125" cy="9504762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667589" y="780952"/>
              <a:ext cx="618125" cy="950476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-113292" y="0"/>
            <a:ext cx="18399006" cy="829398"/>
            <a:chOff x="-113292" y="0"/>
            <a:chExt cx="18399006" cy="829398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113292" y="0"/>
              <a:ext cx="18399006" cy="829398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43526" y="89140"/>
            <a:ext cx="3260514" cy="630133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944243" y="3627024"/>
            <a:ext cx="7793353" cy="1147953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AB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90476" y="780952"/>
            <a:ext cx="5358095" cy="9561905"/>
            <a:chOff x="-190476" y="780952"/>
            <a:chExt cx="5358095" cy="956190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90476" y="780952"/>
              <a:ext cx="5358095" cy="956190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11942" y="5448515"/>
            <a:ext cx="9708001" cy="327162"/>
            <a:chOff x="311942" y="5448515"/>
            <a:chExt cx="9708001" cy="32716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311942" y="5448515"/>
              <a:ext cx="9708001" cy="32716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383249" y="4979276"/>
            <a:ext cx="10330054" cy="327162"/>
            <a:chOff x="7383249" y="4979276"/>
            <a:chExt cx="10330054" cy="32716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383249" y="4979276"/>
              <a:ext cx="10330054" cy="32716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6190" y="3069063"/>
            <a:ext cx="9973048" cy="6117718"/>
            <a:chOff x="76190" y="3069063"/>
            <a:chExt cx="9973048" cy="611771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6190" y="3069063"/>
              <a:ext cx="9973048" cy="6117718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860557" y="6387328"/>
            <a:ext cx="5458221" cy="103096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7667589" y="780952"/>
            <a:ext cx="618125" cy="9504762"/>
            <a:chOff x="17667589" y="780952"/>
            <a:chExt cx="618125" cy="9504762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667589" y="780952"/>
              <a:ext cx="618125" cy="950476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-113292" y="0"/>
            <a:ext cx="18399006" cy="829398"/>
            <a:chOff x="-113292" y="0"/>
            <a:chExt cx="18399006" cy="829398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113292" y="0"/>
              <a:ext cx="18399006" cy="829398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43526" y="89140"/>
            <a:ext cx="3260514" cy="630133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944243" y="3627024"/>
            <a:ext cx="7791410" cy="1224144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AB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90476" y="780952"/>
            <a:ext cx="5358095" cy="9561905"/>
            <a:chOff x="-190476" y="780952"/>
            <a:chExt cx="5358095" cy="956190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90476" y="780952"/>
              <a:ext cx="5358095" cy="956190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11942" y="5448515"/>
            <a:ext cx="9708001" cy="327162"/>
            <a:chOff x="311942" y="5448515"/>
            <a:chExt cx="9708001" cy="32716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311942" y="5448515"/>
              <a:ext cx="9708001" cy="32716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383249" y="4979276"/>
            <a:ext cx="10330054" cy="327162"/>
            <a:chOff x="7383249" y="4979276"/>
            <a:chExt cx="10330054" cy="32716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383249" y="4979276"/>
              <a:ext cx="10330054" cy="32716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6190" y="3069063"/>
            <a:ext cx="9973048" cy="6117718"/>
            <a:chOff x="76190" y="3069063"/>
            <a:chExt cx="9973048" cy="611771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6190" y="3069063"/>
              <a:ext cx="9973048" cy="6117718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860557" y="6387328"/>
            <a:ext cx="4574402" cy="191220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7667589" y="780952"/>
            <a:ext cx="618125" cy="9504762"/>
            <a:chOff x="17667589" y="780952"/>
            <a:chExt cx="618125" cy="9504762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667589" y="780952"/>
              <a:ext cx="618125" cy="950476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-113292" y="0"/>
            <a:ext cx="18399006" cy="829398"/>
            <a:chOff x="-113292" y="0"/>
            <a:chExt cx="18399006" cy="829398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113292" y="0"/>
              <a:ext cx="18399006" cy="829398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43526" y="89140"/>
            <a:ext cx="3260514" cy="630133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944243" y="3627024"/>
            <a:ext cx="7791410" cy="1224144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AB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90476" y="780952"/>
            <a:ext cx="5358095" cy="9561905"/>
            <a:chOff x="-190476" y="780952"/>
            <a:chExt cx="5358095" cy="956190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90476" y="780952"/>
              <a:ext cx="5358095" cy="956190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11942" y="5448515"/>
            <a:ext cx="9708001" cy="327162"/>
            <a:chOff x="311942" y="5448515"/>
            <a:chExt cx="9708001" cy="32716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311942" y="5448515"/>
              <a:ext cx="9708001" cy="32716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383249" y="4979276"/>
            <a:ext cx="10330054" cy="327162"/>
            <a:chOff x="7383249" y="4979276"/>
            <a:chExt cx="10330054" cy="32716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383249" y="4979276"/>
              <a:ext cx="10330054" cy="32716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6190" y="3069063"/>
            <a:ext cx="9973048" cy="6117718"/>
            <a:chOff x="76190" y="3069063"/>
            <a:chExt cx="9973048" cy="611771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6190" y="3069063"/>
              <a:ext cx="9973048" cy="6117718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860557" y="6387328"/>
            <a:ext cx="5534183" cy="189220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7667589" y="780952"/>
            <a:ext cx="618125" cy="9504762"/>
            <a:chOff x="17667589" y="780952"/>
            <a:chExt cx="618125" cy="9504762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667589" y="780952"/>
              <a:ext cx="618125" cy="950476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-113292" y="0"/>
            <a:ext cx="18399006" cy="829398"/>
            <a:chOff x="-113292" y="0"/>
            <a:chExt cx="18399006" cy="829398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113292" y="0"/>
              <a:ext cx="18399006" cy="829398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43526" y="89140"/>
            <a:ext cx="3260514" cy="630133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944243" y="3627024"/>
            <a:ext cx="7793353" cy="1147953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C2C2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91476" cy="10281873"/>
            <a:chOff x="0" y="0"/>
            <a:chExt cx="18291476" cy="1028187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91476" cy="1028187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53587" y="3708137"/>
            <a:ext cx="5292973" cy="296892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344527" y="1131667"/>
            <a:ext cx="6476343" cy="6241865"/>
            <a:chOff x="10344527" y="1131667"/>
            <a:chExt cx="6476343" cy="6241865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0355830" y="1193670"/>
              <a:ext cx="1043817" cy="1043817"/>
              <a:chOff x="10355830" y="1193670"/>
              <a:chExt cx="1043817" cy="1043817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0355830" y="1193670"/>
                <a:ext cx="1043817" cy="1043817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2359900" y="1131667"/>
              <a:ext cx="797448" cy="1167823"/>
              <a:chOff x="12359900" y="1131667"/>
              <a:chExt cx="797448" cy="1167823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2359900" y="1131667"/>
                <a:ext cx="797448" cy="1167823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4195179" y="1212736"/>
              <a:ext cx="685867" cy="1005685"/>
              <a:chOff x="14195179" y="1212736"/>
              <a:chExt cx="685867" cy="1005685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4195179" y="1212736"/>
                <a:ext cx="685867" cy="1005685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5646533" y="1266577"/>
              <a:ext cx="1174336" cy="898003"/>
              <a:chOff x="15646533" y="1266577"/>
              <a:chExt cx="1174336" cy="898003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5646533" y="1266577"/>
                <a:ext cx="1174336" cy="898003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0344527" y="2750932"/>
              <a:ext cx="1066424" cy="1321844"/>
              <a:chOff x="10344527" y="2750932"/>
              <a:chExt cx="1066424" cy="1321844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0344527" y="2750932"/>
                <a:ext cx="1066424" cy="1321844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4042033" y="2915775"/>
              <a:ext cx="992159" cy="992159"/>
              <a:chOff x="14042033" y="2915775"/>
              <a:chExt cx="992159" cy="992159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4042033" y="2915775"/>
                <a:ext cx="992159" cy="992159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5693272" y="2998734"/>
              <a:ext cx="1080858" cy="826240"/>
              <a:chOff x="15693272" y="2998734"/>
              <a:chExt cx="1080858" cy="826240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5693272" y="2998734"/>
                <a:ext cx="1080858" cy="826240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0388222" y="4512161"/>
              <a:ext cx="979033" cy="1144666"/>
              <a:chOff x="10388222" y="4512161"/>
              <a:chExt cx="979033" cy="1144666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0388222" y="4512161"/>
                <a:ext cx="979033" cy="1144666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12272698" y="4598568"/>
              <a:ext cx="971853" cy="971853"/>
              <a:chOff x="12272698" y="4598568"/>
              <a:chExt cx="971853" cy="971853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2272698" y="4598568"/>
                <a:ext cx="971853" cy="971853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4065925" y="4612306"/>
              <a:ext cx="944375" cy="944375"/>
              <a:chOff x="14065925" y="4612306"/>
              <a:chExt cx="944375" cy="944375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4065925" y="4612306"/>
                <a:ext cx="944375" cy="944375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15923874" y="4574608"/>
              <a:ext cx="619655" cy="1019773"/>
              <a:chOff x="15923874" y="4574608"/>
              <a:chExt cx="619655" cy="1019773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5923874" y="4574608"/>
                <a:ext cx="619655" cy="1019773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10453129" y="6271167"/>
              <a:ext cx="849220" cy="1058600"/>
              <a:chOff x="10453129" y="6271167"/>
              <a:chExt cx="849220" cy="1058600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0453129" y="6271167"/>
                <a:ext cx="849220" cy="1058600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2224401" y="6396829"/>
              <a:ext cx="1068447" cy="807276"/>
              <a:chOff x="12224401" y="6396829"/>
              <a:chExt cx="1068447" cy="807276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2224401" y="6396829"/>
                <a:ext cx="1068447" cy="807276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14098061" y="6278565"/>
              <a:ext cx="880104" cy="1043804"/>
              <a:chOff x="14098061" y="6278565"/>
              <a:chExt cx="880104" cy="1043804"/>
            </a:xfrm>
          </p:grpSpPr>
          <p:pic>
            <p:nvPicPr>
              <p:cNvPr id="47" name="Object 46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14098061" y="6278565"/>
                <a:ext cx="880104" cy="1043804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15980710" y="6227402"/>
              <a:ext cx="505982" cy="1146130"/>
              <a:chOff x="15980710" y="6227402"/>
              <a:chExt cx="505982" cy="1146130"/>
            </a:xfrm>
          </p:grpSpPr>
          <p:pic>
            <p:nvPicPr>
              <p:cNvPr id="50" name="Object 49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15980710" y="6227402"/>
                <a:ext cx="505982" cy="1146130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12323942" y="2936131"/>
              <a:ext cx="869365" cy="951446"/>
              <a:chOff x="12323942" y="2936131"/>
              <a:chExt cx="869365" cy="951446"/>
            </a:xfrm>
          </p:grpSpPr>
          <p:pic>
            <p:nvPicPr>
              <p:cNvPr id="53" name="Object 52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2323942" y="2936131"/>
                <a:ext cx="869365" cy="951446"/>
              </a:xfrm>
              <a:prstGeom prst="rect">
                <a:avLst/>
              </a:prstGeom>
            </p:spPr>
          </p:pic>
        </p:grpSp>
      </p:grpSp>
      <p:grpSp>
        <p:nvGrpSpPr>
          <p:cNvPr id="1019" name="그룹 1019"/>
          <p:cNvGrpSpPr/>
          <p:nvPr/>
        </p:nvGrpSpPr>
        <p:grpSpPr>
          <a:xfrm>
            <a:off x="12896726" y="8039337"/>
            <a:ext cx="4003974" cy="750949"/>
            <a:chOff x="12896726" y="8039337"/>
            <a:chExt cx="4003974" cy="750949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2896726" y="8039337"/>
              <a:ext cx="4003974" cy="750949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3078003" y="8173592"/>
            <a:ext cx="499802" cy="481096"/>
            <a:chOff x="13078003" y="8173592"/>
            <a:chExt cx="499802" cy="481096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3078003" y="8173592"/>
              <a:ext cx="499802" cy="481096"/>
            </a:xfrm>
            <a:prstGeom prst="rect">
              <a:avLst/>
            </a:prstGeom>
          </p:spPr>
        </p:pic>
      </p:grpSp>
      <p:pic>
        <p:nvPicPr>
          <p:cNvPr id="62" name="Object 61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3748959" y="8154151"/>
            <a:ext cx="706973" cy="53265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AB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00000" y="590516"/>
            <a:ext cx="12996190" cy="7428571"/>
            <a:chOff x="600000" y="590516"/>
            <a:chExt cx="12996190" cy="7428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535572" y="-2954723"/>
              <a:ext cx="25992380" cy="14857143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0000" y="590516"/>
              <a:ext cx="12996190" cy="7428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858095" y="2255332"/>
            <a:ext cx="7641167" cy="7641167"/>
            <a:chOff x="9858095" y="2255332"/>
            <a:chExt cx="7641167" cy="764116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858095" y="2255332"/>
              <a:ext cx="7641167" cy="764116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73875" y="2319459"/>
            <a:ext cx="8746707" cy="145436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84388" y="4888805"/>
            <a:ext cx="8513110" cy="91636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7667589" y="780952"/>
            <a:ext cx="618125" cy="9504762"/>
            <a:chOff x="17667589" y="780952"/>
            <a:chExt cx="618125" cy="950476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667589" y="780952"/>
              <a:ext cx="618125" cy="950476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93416" y="0"/>
            <a:ext cx="18379131" cy="829398"/>
            <a:chOff x="-93416" y="0"/>
            <a:chExt cx="18379131" cy="82939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93416" y="0"/>
              <a:ext cx="18379131" cy="829398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43526" y="89140"/>
            <a:ext cx="3260514" cy="63013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AB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90476" y="780952"/>
            <a:ext cx="8558095" cy="9561905"/>
            <a:chOff x="-190476" y="780952"/>
            <a:chExt cx="8558095" cy="956190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90476" y="780952"/>
              <a:ext cx="8558095" cy="956190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904376" y="972353"/>
            <a:ext cx="229860" cy="197679"/>
            <a:chOff x="17904376" y="972353"/>
            <a:chExt cx="229860" cy="19767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904376" y="972353"/>
              <a:ext cx="229860" cy="19767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57888" y="2829180"/>
            <a:ext cx="7235962" cy="247444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141196" y="2958501"/>
            <a:ext cx="3779671" cy="459796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6165191" y="8680399"/>
            <a:ext cx="719664" cy="1055241"/>
            <a:chOff x="16165191" y="8680399"/>
            <a:chExt cx="719664" cy="105524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165191" y="8680399"/>
              <a:ext cx="719664" cy="105524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444362" y="5330032"/>
            <a:ext cx="9828571" cy="387554"/>
            <a:chOff x="3444362" y="5330032"/>
            <a:chExt cx="9828571" cy="38755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5400000">
              <a:off x="3444362" y="5330032"/>
              <a:ext cx="9828571" cy="387554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44307" y="2803508"/>
            <a:ext cx="3363706" cy="80439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7667589" y="780952"/>
            <a:ext cx="618125" cy="9504762"/>
            <a:chOff x="17667589" y="780952"/>
            <a:chExt cx="618125" cy="950476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667589" y="780952"/>
              <a:ext cx="618125" cy="950476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-73541" y="0"/>
            <a:ext cx="18359255" cy="829398"/>
            <a:chOff x="-73541" y="0"/>
            <a:chExt cx="18359255" cy="82939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73541" y="0"/>
              <a:ext cx="18359255" cy="829398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43526" y="89140"/>
            <a:ext cx="3260514" cy="630133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AB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00000" y="590516"/>
            <a:ext cx="12996190" cy="7428571"/>
            <a:chOff x="600000" y="590516"/>
            <a:chExt cx="12996190" cy="7428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535572" y="-2954723"/>
              <a:ext cx="25992380" cy="14857143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0000" y="590516"/>
              <a:ext cx="12996190" cy="7428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716883" y="1221902"/>
            <a:ext cx="6590476" cy="8622863"/>
            <a:chOff x="10716883" y="1221902"/>
            <a:chExt cx="6590476" cy="862286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716883" y="1221902"/>
              <a:ext cx="6590476" cy="8622863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05352" y="2319459"/>
            <a:ext cx="8746707" cy="145436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37923" y="4627934"/>
            <a:ext cx="8288568" cy="181079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7667589" y="780952"/>
            <a:ext cx="618125" cy="9504762"/>
            <a:chOff x="17667589" y="780952"/>
            <a:chExt cx="618125" cy="950476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667589" y="780952"/>
              <a:ext cx="618125" cy="950476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93416" y="0"/>
            <a:ext cx="18379131" cy="829398"/>
            <a:chOff x="-93416" y="0"/>
            <a:chExt cx="18379131" cy="82939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93416" y="0"/>
              <a:ext cx="18379131" cy="829398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43526" y="89140"/>
            <a:ext cx="3260514" cy="630133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C2C2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91476" cy="10281873"/>
            <a:chOff x="0" y="0"/>
            <a:chExt cx="18291476" cy="1028187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91476" cy="1028187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53587" y="3708137"/>
            <a:ext cx="5793106" cy="296892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344527" y="1131667"/>
            <a:ext cx="6476343" cy="6241865"/>
            <a:chOff x="10344527" y="1131667"/>
            <a:chExt cx="6476343" cy="6241865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0355830" y="1193670"/>
              <a:ext cx="1043817" cy="1043817"/>
              <a:chOff x="10355830" y="1193670"/>
              <a:chExt cx="1043817" cy="1043817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0355830" y="1193670"/>
                <a:ext cx="1043817" cy="1043817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2359900" y="1131667"/>
              <a:ext cx="797448" cy="1167823"/>
              <a:chOff x="12359900" y="1131667"/>
              <a:chExt cx="797448" cy="1167823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2359900" y="1131667"/>
                <a:ext cx="797448" cy="1167823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4195179" y="1212736"/>
              <a:ext cx="685867" cy="1005685"/>
              <a:chOff x="14195179" y="1212736"/>
              <a:chExt cx="685867" cy="1005685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4195179" y="1212736"/>
                <a:ext cx="685867" cy="1005685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5646533" y="1266577"/>
              <a:ext cx="1174336" cy="898003"/>
              <a:chOff x="15646533" y="1266577"/>
              <a:chExt cx="1174336" cy="898003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5646533" y="1266577"/>
                <a:ext cx="1174336" cy="898003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0344527" y="2750932"/>
              <a:ext cx="1066424" cy="1321844"/>
              <a:chOff x="10344527" y="2750932"/>
              <a:chExt cx="1066424" cy="1321844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0344527" y="2750932"/>
                <a:ext cx="1066424" cy="1321844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4042033" y="2915775"/>
              <a:ext cx="992159" cy="992159"/>
              <a:chOff x="14042033" y="2915775"/>
              <a:chExt cx="992159" cy="992159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4042033" y="2915775"/>
                <a:ext cx="992159" cy="992159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5693272" y="2998734"/>
              <a:ext cx="1080858" cy="826240"/>
              <a:chOff x="15693272" y="2998734"/>
              <a:chExt cx="1080858" cy="826240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5693272" y="2998734"/>
                <a:ext cx="1080858" cy="826240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0388222" y="4512161"/>
              <a:ext cx="979033" cy="1144666"/>
              <a:chOff x="10388222" y="4512161"/>
              <a:chExt cx="979033" cy="1144666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0388222" y="4512161"/>
                <a:ext cx="979033" cy="1144666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12272698" y="4598568"/>
              <a:ext cx="971853" cy="971853"/>
              <a:chOff x="12272698" y="4598568"/>
              <a:chExt cx="971853" cy="971853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2272698" y="4598568"/>
                <a:ext cx="971853" cy="971853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4065925" y="4612306"/>
              <a:ext cx="944375" cy="944375"/>
              <a:chOff x="14065925" y="4612306"/>
              <a:chExt cx="944375" cy="944375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4065925" y="4612306"/>
                <a:ext cx="944375" cy="944375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15923874" y="4574608"/>
              <a:ext cx="619655" cy="1019773"/>
              <a:chOff x="15923874" y="4574608"/>
              <a:chExt cx="619655" cy="1019773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5923874" y="4574608"/>
                <a:ext cx="619655" cy="1019773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10453129" y="6271167"/>
              <a:ext cx="849220" cy="1058600"/>
              <a:chOff x="10453129" y="6271167"/>
              <a:chExt cx="849220" cy="1058600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0453129" y="6271167"/>
                <a:ext cx="849220" cy="1058600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2224401" y="6396829"/>
              <a:ext cx="1068447" cy="807276"/>
              <a:chOff x="12224401" y="6396829"/>
              <a:chExt cx="1068447" cy="807276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2224401" y="6396829"/>
                <a:ext cx="1068447" cy="807276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14098061" y="6278565"/>
              <a:ext cx="880104" cy="1043804"/>
              <a:chOff x="14098061" y="6278565"/>
              <a:chExt cx="880104" cy="1043804"/>
            </a:xfrm>
          </p:grpSpPr>
          <p:pic>
            <p:nvPicPr>
              <p:cNvPr id="47" name="Object 46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14098061" y="6278565"/>
                <a:ext cx="880104" cy="1043804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15980710" y="6227402"/>
              <a:ext cx="505982" cy="1146130"/>
              <a:chOff x="15980710" y="6227402"/>
              <a:chExt cx="505982" cy="1146130"/>
            </a:xfrm>
          </p:grpSpPr>
          <p:pic>
            <p:nvPicPr>
              <p:cNvPr id="50" name="Object 49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15980710" y="6227402"/>
                <a:ext cx="505982" cy="1146130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12323942" y="2936131"/>
              <a:ext cx="869365" cy="951446"/>
              <a:chOff x="12323942" y="2936131"/>
              <a:chExt cx="869365" cy="951446"/>
            </a:xfrm>
          </p:grpSpPr>
          <p:pic>
            <p:nvPicPr>
              <p:cNvPr id="53" name="Object 52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2323942" y="2936131"/>
                <a:ext cx="869365" cy="951446"/>
              </a:xfrm>
              <a:prstGeom prst="rect">
                <a:avLst/>
              </a:prstGeom>
            </p:spPr>
          </p:pic>
        </p:grpSp>
      </p:grpSp>
      <p:grpSp>
        <p:nvGrpSpPr>
          <p:cNvPr id="1019" name="그룹 1019"/>
          <p:cNvGrpSpPr/>
          <p:nvPr/>
        </p:nvGrpSpPr>
        <p:grpSpPr>
          <a:xfrm>
            <a:off x="12896726" y="8039337"/>
            <a:ext cx="4003974" cy="750949"/>
            <a:chOff x="12896726" y="8039337"/>
            <a:chExt cx="4003974" cy="750949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2896726" y="8039337"/>
              <a:ext cx="4003974" cy="750949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3078003" y="8173592"/>
            <a:ext cx="499802" cy="481096"/>
            <a:chOff x="13078003" y="8173592"/>
            <a:chExt cx="499802" cy="481096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3078003" y="8173592"/>
              <a:ext cx="499802" cy="481096"/>
            </a:xfrm>
            <a:prstGeom prst="rect">
              <a:avLst/>
            </a:prstGeom>
          </p:spPr>
        </p:pic>
      </p:grpSp>
      <p:pic>
        <p:nvPicPr>
          <p:cNvPr id="62" name="Object 61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3748959" y="8154151"/>
            <a:ext cx="706973" cy="53265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AB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05370" y="4240000"/>
            <a:ext cx="15495583" cy="4970747"/>
            <a:chOff x="1005370" y="4240000"/>
            <a:chExt cx="15495583" cy="497074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417974" y="2079074"/>
              <a:ext cx="30991165" cy="9941495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5370" y="4240000"/>
              <a:ext cx="15495583" cy="4970747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76565" y="1922042"/>
            <a:ext cx="3366630" cy="138751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38704" y="4495201"/>
            <a:ext cx="12704070" cy="461035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477186" y="8625985"/>
            <a:ext cx="798609" cy="1169524"/>
            <a:chOff x="15477186" y="8625985"/>
            <a:chExt cx="798609" cy="116952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477186" y="8625985"/>
              <a:ext cx="798609" cy="11695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667589" y="780952"/>
            <a:ext cx="618125" cy="9504762"/>
            <a:chOff x="17667589" y="780952"/>
            <a:chExt cx="618125" cy="950476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667589" y="780952"/>
              <a:ext cx="618125" cy="950476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93416" y="0"/>
            <a:ext cx="18379131" cy="829398"/>
            <a:chOff x="-93416" y="0"/>
            <a:chExt cx="18379131" cy="82939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93416" y="0"/>
              <a:ext cx="18379131" cy="829398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43526" y="89141"/>
            <a:ext cx="3237828" cy="7464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C2C2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90476" y="780952"/>
            <a:ext cx="8558095" cy="9561905"/>
            <a:chOff x="-190476" y="780952"/>
            <a:chExt cx="8558095" cy="956190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90476" y="780952"/>
              <a:ext cx="8558095" cy="956190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904376" y="972353"/>
            <a:ext cx="229860" cy="197679"/>
            <a:chOff x="17904376" y="972353"/>
            <a:chExt cx="229860" cy="19767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904376" y="972353"/>
              <a:ext cx="229860" cy="19767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63598" y="2834890"/>
            <a:ext cx="8332197" cy="456949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110479" y="2927783"/>
            <a:ext cx="5566400" cy="124972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6165191" y="8680399"/>
            <a:ext cx="719664" cy="1055241"/>
            <a:chOff x="16165191" y="8680399"/>
            <a:chExt cx="719664" cy="105524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165191" y="8680399"/>
              <a:ext cx="719664" cy="105524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444362" y="5330032"/>
            <a:ext cx="9828571" cy="387554"/>
            <a:chOff x="3444362" y="5330032"/>
            <a:chExt cx="9828571" cy="38755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5400000">
              <a:off x="3444362" y="5330032"/>
              <a:ext cx="9828571" cy="387554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44307" y="2803508"/>
            <a:ext cx="3363706" cy="80439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7667589" y="780952"/>
            <a:ext cx="618125" cy="9504762"/>
            <a:chOff x="17667589" y="780952"/>
            <a:chExt cx="618125" cy="950476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667589" y="780952"/>
              <a:ext cx="618125" cy="950476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-73541" y="0"/>
            <a:ext cx="18359255" cy="829398"/>
            <a:chOff x="-73541" y="0"/>
            <a:chExt cx="18359255" cy="82939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73541" y="0"/>
              <a:ext cx="18359255" cy="829398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43526" y="89140"/>
            <a:ext cx="3260514" cy="630133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AB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171428" y="716190"/>
            <a:ext cx="11541875" cy="9723185"/>
            <a:chOff x="6171428" y="716190"/>
            <a:chExt cx="11541875" cy="972318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71428" y="716190"/>
              <a:ext cx="11541875" cy="972318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02912" y="5051240"/>
            <a:ext cx="5659705" cy="106453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789144" y="3729333"/>
            <a:ext cx="8433556" cy="470236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49055" y="5749119"/>
            <a:ext cx="10704762" cy="387554"/>
            <a:chOff x="849055" y="5749119"/>
            <a:chExt cx="10704762" cy="38755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849055" y="5749119"/>
              <a:ext cx="10704762" cy="38755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598426" y="5130454"/>
            <a:ext cx="1195528" cy="903293"/>
            <a:chOff x="5598426" y="5130454"/>
            <a:chExt cx="1195528" cy="90329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598426" y="5130454"/>
              <a:ext cx="1195528" cy="90329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667589" y="780952"/>
            <a:ext cx="618125" cy="9504762"/>
            <a:chOff x="17667589" y="780952"/>
            <a:chExt cx="618125" cy="950476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667589" y="780952"/>
              <a:ext cx="618125" cy="950476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172919" y="0"/>
            <a:ext cx="18458634" cy="829398"/>
            <a:chOff x="-172919" y="0"/>
            <a:chExt cx="18458634" cy="82939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172919" y="0"/>
              <a:ext cx="18458634" cy="829398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43526" y="89140"/>
            <a:ext cx="3260514" cy="630133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C2C2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90476" y="780952"/>
            <a:ext cx="8558095" cy="9561905"/>
            <a:chOff x="-190476" y="780952"/>
            <a:chExt cx="8558095" cy="956190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90476" y="780952"/>
              <a:ext cx="8558095" cy="956190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904376" y="972353"/>
            <a:ext cx="229860" cy="197679"/>
            <a:chOff x="17904376" y="972353"/>
            <a:chExt cx="229860" cy="19767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904376" y="972353"/>
              <a:ext cx="229860" cy="19767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63598" y="2834890"/>
            <a:ext cx="8332197" cy="456949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110479" y="2927783"/>
            <a:ext cx="2973457" cy="124972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6165191" y="8680399"/>
            <a:ext cx="719664" cy="1055241"/>
            <a:chOff x="16165191" y="8680399"/>
            <a:chExt cx="719664" cy="105524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165191" y="8680399"/>
              <a:ext cx="719664" cy="105524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444362" y="5330032"/>
            <a:ext cx="9828571" cy="387554"/>
            <a:chOff x="3444362" y="5330032"/>
            <a:chExt cx="9828571" cy="38755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5400000">
              <a:off x="3444362" y="5330032"/>
              <a:ext cx="9828571" cy="387554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44307" y="2803508"/>
            <a:ext cx="3363706" cy="80439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7667589" y="780952"/>
            <a:ext cx="618125" cy="9504762"/>
            <a:chOff x="17667589" y="780952"/>
            <a:chExt cx="618125" cy="950476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667589" y="780952"/>
              <a:ext cx="618125" cy="950476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-73541" y="0"/>
            <a:ext cx="18359255" cy="829398"/>
            <a:chOff x="-73541" y="0"/>
            <a:chExt cx="18359255" cy="82939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73541" y="0"/>
              <a:ext cx="18359255" cy="829398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43526" y="89140"/>
            <a:ext cx="3260514" cy="630133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AB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171428" y="716190"/>
            <a:ext cx="11541875" cy="9723185"/>
            <a:chOff x="6171428" y="716190"/>
            <a:chExt cx="11541875" cy="972318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71428" y="716190"/>
              <a:ext cx="11541875" cy="972318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26575" y="5102669"/>
            <a:ext cx="3282323" cy="117818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985335" y="4720716"/>
            <a:ext cx="6535222" cy="222617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49055" y="5749119"/>
            <a:ext cx="10704762" cy="387554"/>
            <a:chOff x="849055" y="5749119"/>
            <a:chExt cx="10704762" cy="38755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849055" y="5749119"/>
              <a:ext cx="10704762" cy="38755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598426" y="5130454"/>
            <a:ext cx="1195528" cy="903293"/>
            <a:chOff x="5598426" y="5130454"/>
            <a:chExt cx="1195528" cy="90329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598426" y="5130454"/>
              <a:ext cx="1195528" cy="90329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667589" y="780952"/>
            <a:ext cx="618125" cy="9504762"/>
            <a:chOff x="17667589" y="780952"/>
            <a:chExt cx="618125" cy="950476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667589" y="780952"/>
              <a:ext cx="618125" cy="950476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172919" y="0"/>
            <a:ext cx="18458634" cy="829398"/>
            <a:chOff x="-172919" y="0"/>
            <a:chExt cx="18458634" cy="82939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172919" y="0"/>
              <a:ext cx="18458634" cy="829398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43526" y="89140"/>
            <a:ext cx="3260514" cy="630133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C2C2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90476" y="780952"/>
            <a:ext cx="8558095" cy="9561905"/>
            <a:chOff x="-190476" y="780952"/>
            <a:chExt cx="8558095" cy="956190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90476" y="780952"/>
              <a:ext cx="8558095" cy="956190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904376" y="972353"/>
            <a:ext cx="229860" cy="197679"/>
            <a:chOff x="17904376" y="972353"/>
            <a:chExt cx="229860" cy="19767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904376" y="972353"/>
              <a:ext cx="229860" cy="19767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63598" y="2834890"/>
            <a:ext cx="8332197" cy="456949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110479" y="2927783"/>
            <a:ext cx="2973457" cy="124972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6165191" y="8680399"/>
            <a:ext cx="719664" cy="1055241"/>
            <a:chOff x="16165191" y="8680399"/>
            <a:chExt cx="719664" cy="105524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165191" y="8680399"/>
              <a:ext cx="719664" cy="105524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444362" y="5330032"/>
            <a:ext cx="9828571" cy="387554"/>
            <a:chOff x="3444362" y="5330032"/>
            <a:chExt cx="9828571" cy="38755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5400000">
              <a:off x="3444362" y="5330032"/>
              <a:ext cx="9828571" cy="387554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44307" y="2803508"/>
            <a:ext cx="3363706" cy="80439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7667589" y="780952"/>
            <a:ext cx="618125" cy="9504762"/>
            <a:chOff x="17667589" y="780952"/>
            <a:chExt cx="618125" cy="950476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667589" y="780952"/>
              <a:ext cx="618125" cy="950476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-73541" y="0"/>
            <a:ext cx="18359255" cy="829398"/>
            <a:chOff x="-73541" y="0"/>
            <a:chExt cx="18359255" cy="82939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73541" y="0"/>
              <a:ext cx="18359255" cy="829398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43526" y="89140"/>
            <a:ext cx="3260514" cy="630133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FAB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685714" y="716190"/>
            <a:ext cx="8603399" cy="9723185"/>
            <a:chOff x="8685714" y="716190"/>
            <a:chExt cx="8603399" cy="972318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685714" y="716190"/>
              <a:ext cx="8603399" cy="972318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58233" y="5855747"/>
            <a:ext cx="17522985" cy="5389110"/>
            <a:chOff x="-358233" y="5855747"/>
            <a:chExt cx="17522985" cy="538911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358233" y="5855747"/>
              <a:ext cx="17522985" cy="538911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636190" y="3577651"/>
            <a:ext cx="4099048" cy="387554"/>
            <a:chOff x="6636190" y="3577651"/>
            <a:chExt cx="4099048" cy="38755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6636190" y="3577651"/>
              <a:ext cx="4099048" cy="38755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667589" y="780952"/>
            <a:ext cx="618125" cy="9504762"/>
            <a:chOff x="17667589" y="780952"/>
            <a:chExt cx="618125" cy="950476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667589" y="780952"/>
              <a:ext cx="618125" cy="950476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172919" y="0"/>
            <a:ext cx="18458634" cy="829398"/>
            <a:chOff x="-172919" y="0"/>
            <a:chExt cx="18458634" cy="82939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172919" y="0"/>
              <a:ext cx="18458634" cy="829398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43526" y="89140"/>
            <a:ext cx="3260514" cy="630133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0" y="5661969"/>
            <a:ext cx="17401905" cy="387554"/>
            <a:chOff x="0" y="5661969"/>
            <a:chExt cx="17401905" cy="38755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0800000">
              <a:off x="0" y="5661969"/>
              <a:ext cx="17401905" cy="38755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006350" y="5441905"/>
            <a:ext cx="1358729" cy="1026601"/>
            <a:chOff x="8006350" y="5441905"/>
            <a:chExt cx="1358729" cy="102660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006350" y="5441905"/>
              <a:ext cx="1358729" cy="1026601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172192" y="2695621"/>
            <a:ext cx="2616756" cy="755222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91487" y="7472832"/>
            <a:ext cx="2654851" cy="745698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2482019" y="1731240"/>
            <a:ext cx="3894231" cy="872381"/>
            <a:chOff x="2482019" y="1731240"/>
            <a:chExt cx="3894231" cy="872381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482019" y="1731240"/>
              <a:ext cx="3894231" cy="872381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885771" y="7472832"/>
            <a:ext cx="2654851" cy="745698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2273240" y="7533784"/>
            <a:ext cx="2626279" cy="745698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3420465" y="2695621"/>
            <a:ext cx="2635803" cy="755222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330533" y="2726097"/>
            <a:ext cx="2645327" cy="745698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416058" y="3612706"/>
            <a:ext cx="5040511" cy="1315806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2068099" y="1811430"/>
            <a:ext cx="3566032" cy="745698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7093686" y="794098"/>
            <a:ext cx="3179514" cy="1178180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0182287" y="3654610"/>
            <a:ext cx="5676015" cy="1315806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1201556" y="1731240"/>
            <a:ext cx="3894231" cy="872381"/>
            <a:chOff x="11201556" y="1731240"/>
            <a:chExt cx="3894231" cy="872381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1201556" y="1731240"/>
              <a:ext cx="3894231" cy="872381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8993544" y="1811430"/>
            <a:ext cx="6015689" cy="745698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401759" y="8360125"/>
            <a:ext cx="15741482" cy="879377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6738599" y="6617592"/>
            <a:ext cx="3894231" cy="872381"/>
            <a:chOff x="6738599" y="6617592"/>
            <a:chExt cx="3894231" cy="872381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6738599" y="6617592"/>
              <a:ext cx="3894231" cy="872381"/>
            </a:xfrm>
            <a:prstGeom prst="rect">
              <a:avLst/>
            </a:prstGeom>
          </p:spPr>
        </p:pic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4530588" y="6697783"/>
            <a:ext cx="4991232" cy="74569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C2C2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90476" y="780952"/>
            <a:ext cx="8558095" cy="9561905"/>
            <a:chOff x="-190476" y="780952"/>
            <a:chExt cx="8558095" cy="956190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90476" y="780952"/>
              <a:ext cx="8558095" cy="956190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904376" y="972353"/>
            <a:ext cx="229860" cy="197679"/>
            <a:chOff x="17904376" y="972353"/>
            <a:chExt cx="229860" cy="19767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904376" y="972353"/>
              <a:ext cx="229860" cy="19767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63598" y="2834890"/>
            <a:ext cx="8332197" cy="456949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110479" y="2927783"/>
            <a:ext cx="2363733" cy="124972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6165191" y="8680399"/>
            <a:ext cx="719664" cy="1055241"/>
            <a:chOff x="16165191" y="8680399"/>
            <a:chExt cx="719664" cy="105524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165191" y="8680399"/>
              <a:ext cx="719664" cy="105524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444362" y="5330032"/>
            <a:ext cx="9828571" cy="387554"/>
            <a:chOff x="3444362" y="5330032"/>
            <a:chExt cx="9828571" cy="38755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5400000">
              <a:off x="3444362" y="5330032"/>
              <a:ext cx="9828571" cy="387554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44307" y="2803508"/>
            <a:ext cx="3363706" cy="80439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7667589" y="780952"/>
            <a:ext cx="618125" cy="9504762"/>
            <a:chOff x="17667589" y="780952"/>
            <a:chExt cx="618125" cy="950476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667589" y="780952"/>
              <a:ext cx="618125" cy="950476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-73541" y="0"/>
            <a:ext cx="18359255" cy="829398"/>
            <a:chOff x="-73541" y="0"/>
            <a:chExt cx="18359255" cy="82939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73541" y="0"/>
              <a:ext cx="18359255" cy="829398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43526" y="89140"/>
            <a:ext cx="3260514" cy="63013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AB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647380" y="1201267"/>
            <a:ext cx="9960219" cy="204896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109390" y="2792123"/>
            <a:ext cx="3974023" cy="82202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03810" y="4241685"/>
            <a:ext cx="2465563" cy="2583296"/>
            <a:chOff x="403810" y="4241685"/>
            <a:chExt cx="2465563" cy="2583296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03810" y="4241685"/>
              <a:ext cx="2465563" cy="2583296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170550" y="6948792"/>
            <a:ext cx="2525614" cy="611671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5930" y="7522454"/>
            <a:ext cx="2499347" cy="84548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164762" y="4268364"/>
            <a:ext cx="2588803" cy="2588803"/>
            <a:chOff x="3164762" y="4268364"/>
            <a:chExt cx="2588803" cy="258880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64762" y="4268364"/>
              <a:ext cx="2588803" cy="258880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047990" y="4241685"/>
            <a:ext cx="2596446" cy="2596446"/>
            <a:chOff x="6047990" y="4241685"/>
            <a:chExt cx="2596446" cy="259644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047990" y="4241685"/>
              <a:ext cx="2596446" cy="259644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667589" y="780952"/>
            <a:ext cx="618125" cy="9504762"/>
            <a:chOff x="17667589" y="780952"/>
            <a:chExt cx="618125" cy="9504762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667589" y="780952"/>
              <a:ext cx="618125" cy="950476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13913" y="0"/>
            <a:ext cx="18299628" cy="829398"/>
            <a:chOff x="-13913" y="0"/>
            <a:chExt cx="18299628" cy="829398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13913" y="0"/>
              <a:ext cx="18299628" cy="829398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43526" y="89140"/>
            <a:ext cx="3260514" cy="630133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8914910" y="4241685"/>
            <a:ext cx="2596446" cy="2596446"/>
            <a:chOff x="8914910" y="4241685"/>
            <a:chExt cx="2596446" cy="2596446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914910" y="4241685"/>
              <a:ext cx="2596446" cy="259644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794057" y="4241685"/>
            <a:ext cx="2596446" cy="2596446"/>
            <a:chOff x="11794057" y="4241685"/>
            <a:chExt cx="2596446" cy="2596446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794057" y="4241685"/>
              <a:ext cx="2596446" cy="259644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4605357" y="4241685"/>
            <a:ext cx="2596446" cy="2596446"/>
            <a:chOff x="14605357" y="4241685"/>
            <a:chExt cx="2596446" cy="2596446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4605357" y="4241685"/>
              <a:ext cx="2596446" cy="2596446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2562125" y="6948792"/>
            <a:ext cx="2544661" cy="611671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5524763" y="6948792"/>
            <a:ext cx="2525614" cy="621195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8392658" y="6948792"/>
            <a:ext cx="2544661" cy="611671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1226763" y="6948792"/>
            <a:ext cx="2544661" cy="611671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4049525" y="6948792"/>
            <a:ext cx="2544661" cy="621195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2829587" y="7511025"/>
            <a:ext cx="2499347" cy="455109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5723301" y="7556740"/>
            <a:ext cx="2506947" cy="455109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8604654" y="7560701"/>
            <a:ext cx="2494118" cy="455109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1486787" y="7598797"/>
            <a:ext cx="2499337" cy="455109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4267168" y="7598797"/>
            <a:ext cx="2514661" cy="45510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C2C2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90476" y="780952"/>
            <a:ext cx="8558095" cy="9561905"/>
            <a:chOff x="-190476" y="780952"/>
            <a:chExt cx="8558095" cy="956190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90476" y="780952"/>
              <a:ext cx="8558095" cy="956190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904376" y="972353"/>
            <a:ext cx="229860" cy="197679"/>
            <a:chOff x="17904376" y="972353"/>
            <a:chExt cx="229860" cy="19767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904376" y="972353"/>
              <a:ext cx="229860" cy="19767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63598" y="2834890"/>
            <a:ext cx="8332197" cy="456949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110479" y="2927783"/>
            <a:ext cx="4346952" cy="237881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6165191" y="8680399"/>
            <a:ext cx="719664" cy="1055241"/>
            <a:chOff x="16165191" y="8680399"/>
            <a:chExt cx="719664" cy="105524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165191" y="8680399"/>
              <a:ext cx="719664" cy="105524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444362" y="5330032"/>
            <a:ext cx="9828571" cy="387554"/>
            <a:chOff x="3444362" y="5330032"/>
            <a:chExt cx="9828571" cy="38755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5400000">
              <a:off x="3444362" y="5330032"/>
              <a:ext cx="9828571" cy="387554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44307" y="2803508"/>
            <a:ext cx="3363706" cy="80439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7667589" y="780952"/>
            <a:ext cx="618125" cy="9504762"/>
            <a:chOff x="17667589" y="780952"/>
            <a:chExt cx="618125" cy="950476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667589" y="780952"/>
              <a:ext cx="618125" cy="950476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-73541" y="0"/>
            <a:ext cx="18359255" cy="829398"/>
            <a:chOff x="-73541" y="0"/>
            <a:chExt cx="18359255" cy="82939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73541" y="0"/>
              <a:ext cx="18359255" cy="829398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43526" y="89140"/>
            <a:ext cx="3260514" cy="63013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C2C2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91476" cy="10281873"/>
            <a:chOff x="0" y="0"/>
            <a:chExt cx="18291476" cy="1028187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91476" cy="1028187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53587" y="3708137"/>
            <a:ext cx="5757306" cy="296571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344527" y="1131667"/>
            <a:ext cx="6476343" cy="6241865"/>
            <a:chOff x="10344527" y="1131667"/>
            <a:chExt cx="6476343" cy="6241865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0355830" y="1193670"/>
              <a:ext cx="1043817" cy="1043817"/>
              <a:chOff x="10355830" y="1193670"/>
              <a:chExt cx="1043817" cy="1043817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0355830" y="1193670"/>
                <a:ext cx="1043817" cy="1043817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2359900" y="1131667"/>
              <a:ext cx="797448" cy="1167823"/>
              <a:chOff x="12359900" y="1131667"/>
              <a:chExt cx="797448" cy="1167823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2359900" y="1131667"/>
                <a:ext cx="797448" cy="1167823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4195179" y="1212736"/>
              <a:ext cx="685867" cy="1005685"/>
              <a:chOff x="14195179" y="1212736"/>
              <a:chExt cx="685867" cy="1005685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4195179" y="1212736"/>
                <a:ext cx="685867" cy="1005685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5646533" y="1266577"/>
              <a:ext cx="1174336" cy="898003"/>
              <a:chOff x="15646533" y="1266577"/>
              <a:chExt cx="1174336" cy="898003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5646533" y="1266577"/>
                <a:ext cx="1174336" cy="898003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0344527" y="2750932"/>
              <a:ext cx="1066424" cy="1321844"/>
              <a:chOff x="10344527" y="2750932"/>
              <a:chExt cx="1066424" cy="1321844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0344527" y="2750932"/>
                <a:ext cx="1066424" cy="1321844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4042033" y="2915775"/>
              <a:ext cx="992159" cy="992159"/>
              <a:chOff x="14042033" y="2915775"/>
              <a:chExt cx="992159" cy="992159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4042033" y="2915775"/>
                <a:ext cx="992159" cy="992159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5693272" y="2998734"/>
              <a:ext cx="1080858" cy="826240"/>
              <a:chOff x="15693272" y="2998734"/>
              <a:chExt cx="1080858" cy="826240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5693272" y="2998734"/>
                <a:ext cx="1080858" cy="826240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0388222" y="4512161"/>
              <a:ext cx="979033" cy="1144666"/>
              <a:chOff x="10388222" y="4512161"/>
              <a:chExt cx="979033" cy="1144666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0388222" y="4512161"/>
                <a:ext cx="979033" cy="1144666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12272698" y="4598568"/>
              <a:ext cx="971853" cy="971853"/>
              <a:chOff x="12272698" y="4598568"/>
              <a:chExt cx="971853" cy="971853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2272698" y="4598568"/>
                <a:ext cx="971853" cy="971853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4065925" y="4612306"/>
              <a:ext cx="944375" cy="944375"/>
              <a:chOff x="14065925" y="4612306"/>
              <a:chExt cx="944375" cy="944375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4065925" y="4612306"/>
                <a:ext cx="944375" cy="944375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15923874" y="4574608"/>
              <a:ext cx="619655" cy="1019773"/>
              <a:chOff x="15923874" y="4574608"/>
              <a:chExt cx="619655" cy="1019773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5923874" y="4574608"/>
                <a:ext cx="619655" cy="1019773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10453129" y="6271167"/>
              <a:ext cx="849220" cy="1058600"/>
              <a:chOff x="10453129" y="6271167"/>
              <a:chExt cx="849220" cy="1058600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0453129" y="6271167"/>
                <a:ext cx="849220" cy="1058600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2224401" y="6396829"/>
              <a:ext cx="1068447" cy="807276"/>
              <a:chOff x="12224401" y="6396829"/>
              <a:chExt cx="1068447" cy="807276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2224401" y="6396829"/>
                <a:ext cx="1068447" cy="807276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14098061" y="6278565"/>
              <a:ext cx="880104" cy="1043804"/>
              <a:chOff x="14098061" y="6278565"/>
              <a:chExt cx="880104" cy="1043804"/>
            </a:xfrm>
          </p:grpSpPr>
          <p:pic>
            <p:nvPicPr>
              <p:cNvPr id="47" name="Object 46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14098061" y="6278565"/>
                <a:ext cx="880104" cy="1043804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15980710" y="6227402"/>
              <a:ext cx="505982" cy="1146130"/>
              <a:chOff x="15980710" y="6227402"/>
              <a:chExt cx="505982" cy="1146130"/>
            </a:xfrm>
          </p:grpSpPr>
          <p:pic>
            <p:nvPicPr>
              <p:cNvPr id="50" name="Object 49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15980710" y="6227402"/>
                <a:ext cx="505982" cy="1146130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12323942" y="2936131"/>
              <a:ext cx="869365" cy="951446"/>
              <a:chOff x="12323942" y="2936131"/>
              <a:chExt cx="869365" cy="951446"/>
            </a:xfrm>
          </p:grpSpPr>
          <p:pic>
            <p:nvPicPr>
              <p:cNvPr id="53" name="Object 52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2323942" y="2936131"/>
                <a:ext cx="869365" cy="951446"/>
              </a:xfrm>
              <a:prstGeom prst="rect">
                <a:avLst/>
              </a:prstGeom>
            </p:spPr>
          </p:pic>
        </p:grpSp>
      </p:grpSp>
      <p:grpSp>
        <p:nvGrpSpPr>
          <p:cNvPr id="1019" name="그룹 1019"/>
          <p:cNvGrpSpPr/>
          <p:nvPr/>
        </p:nvGrpSpPr>
        <p:grpSpPr>
          <a:xfrm>
            <a:off x="12896726" y="8039337"/>
            <a:ext cx="4003974" cy="750949"/>
            <a:chOff x="12896726" y="8039337"/>
            <a:chExt cx="4003974" cy="750949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2896726" y="8039337"/>
              <a:ext cx="4003974" cy="750949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3078003" y="8173592"/>
            <a:ext cx="499802" cy="481096"/>
            <a:chOff x="13078003" y="8173592"/>
            <a:chExt cx="499802" cy="481096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3078003" y="8173592"/>
              <a:ext cx="499802" cy="481096"/>
            </a:xfrm>
            <a:prstGeom prst="rect">
              <a:avLst/>
            </a:prstGeom>
          </p:spPr>
        </p:pic>
      </p:grpSp>
      <p:pic>
        <p:nvPicPr>
          <p:cNvPr id="62" name="Object 61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3748959" y="8154151"/>
            <a:ext cx="706973" cy="53265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AB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90476" y="780952"/>
            <a:ext cx="5358095" cy="9561905"/>
            <a:chOff x="-190476" y="780952"/>
            <a:chExt cx="5358095" cy="956190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90476" y="780952"/>
              <a:ext cx="5358095" cy="956190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11942" y="5448515"/>
            <a:ext cx="9708001" cy="327162"/>
            <a:chOff x="311942" y="5448515"/>
            <a:chExt cx="9708001" cy="32716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311942" y="5448515"/>
              <a:ext cx="9708001" cy="32716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383249" y="4979276"/>
            <a:ext cx="10330054" cy="327162"/>
            <a:chOff x="7383249" y="4979276"/>
            <a:chExt cx="10330054" cy="32716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383249" y="4979276"/>
              <a:ext cx="10330054" cy="32716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6190" y="3188500"/>
            <a:ext cx="8756777" cy="5371626"/>
            <a:chOff x="76190" y="3188500"/>
            <a:chExt cx="8756777" cy="537162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6190" y="3188500"/>
              <a:ext cx="8756777" cy="5371626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038591" y="5455877"/>
            <a:ext cx="8701406" cy="217773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7667589" y="780952"/>
            <a:ext cx="618125" cy="9504762"/>
            <a:chOff x="17667589" y="780952"/>
            <a:chExt cx="618125" cy="9504762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667589" y="780952"/>
              <a:ext cx="618125" cy="950476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-113292" y="0"/>
            <a:ext cx="18399006" cy="829398"/>
            <a:chOff x="-113292" y="0"/>
            <a:chExt cx="18399006" cy="829398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113292" y="0"/>
              <a:ext cx="18399006" cy="829398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43526" y="89140"/>
            <a:ext cx="3260514" cy="630133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944243" y="3627024"/>
            <a:ext cx="7800934" cy="120509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AB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90476" y="780952"/>
            <a:ext cx="5358095" cy="9561905"/>
            <a:chOff x="-190476" y="780952"/>
            <a:chExt cx="5358095" cy="956190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90476" y="780952"/>
              <a:ext cx="5358095" cy="956190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11942" y="5448515"/>
            <a:ext cx="9708001" cy="327162"/>
            <a:chOff x="311942" y="5448515"/>
            <a:chExt cx="9708001" cy="32716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311942" y="5448515"/>
              <a:ext cx="9708001" cy="32716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383249" y="4979276"/>
            <a:ext cx="10330054" cy="327162"/>
            <a:chOff x="7383249" y="4979276"/>
            <a:chExt cx="10330054" cy="32716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383249" y="4979276"/>
              <a:ext cx="10330054" cy="32716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6190" y="3188500"/>
            <a:ext cx="8756777" cy="5371626"/>
            <a:chOff x="76190" y="3188500"/>
            <a:chExt cx="8756777" cy="537162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6190" y="3188500"/>
              <a:ext cx="8756777" cy="5371626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087049" y="6475040"/>
            <a:ext cx="8264909" cy="136357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7667589" y="780952"/>
            <a:ext cx="618125" cy="9504762"/>
            <a:chOff x="17667589" y="780952"/>
            <a:chExt cx="618125" cy="9504762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667589" y="780952"/>
              <a:ext cx="618125" cy="950476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-113292" y="0"/>
            <a:ext cx="18399006" cy="829398"/>
            <a:chOff x="-113292" y="0"/>
            <a:chExt cx="18399006" cy="829398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113292" y="0"/>
              <a:ext cx="18399006" cy="829398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43526" y="89140"/>
            <a:ext cx="3260514" cy="630133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944243" y="3627024"/>
            <a:ext cx="7800934" cy="120509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AB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90476" y="780952"/>
            <a:ext cx="5358095" cy="9561905"/>
            <a:chOff x="-190476" y="780952"/>
            <a:chExt cx="5358095" cy="956190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90476" y="780952"/>
              <a:ext cx="5358095" cy="956190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11942" y="5448515"/>
            <a:ext cx="9708001" cy="327162"/>
            <a:chOff x="311942" y="5448515"/>
            <a:chExt cx="9708001" cy="32716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311942" y="5448515"/>
              <a:ext cx="9708001" cy="32716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383249" y="4979276"/>
            <a:ext cx="10330054" cy="327162"/>
            <a:chOff x="7383249" y="4979276"/>
            <a:chExt cx="10330054" cy="32716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383249" y="4979276"/>
              <a:ext cx="10330054" cy="32716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6190" y="3188500"/>
            <a:ext cx="8756777" cy="5371626"/>
            <a:chOff x="76190" y="3188500"/>
            <a:chExt cx="8756777" cy="537162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6190" y="3188500"/>
              <a:ext cx="8756777" cy="5371626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087049" y="6475039"/>
            <a:ext cx="8125385" cy="136357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7667589" y="780952"/>
            <a:ext cx="618125" cy="9504762"/>
            <a:chOff x="17667589" y="780952"/>
            <a:chExt cx="618125" cy="9504762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667589" y="780952"/>
              <a:ext cx="618125" cy="950476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-113292" y="0"/>
            <a:ext cx="18399006" cy="829398"/>
            <a:chOff x="-113292" y="0"/>
            <a:chExt cx="18399006" cy="829398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113292" y="0"/>
              <a:ext cx="18399006" cy="829398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43526" y="89140"/>
            <a:ext cx="3260514" cy="630133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944243" y="3627024"/>
            <a:ext cx="7791410" cy="120509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28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29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2023-05-03T10:34:06Z</dcterms:created>
  <dcterms:modified xsi:type="dcterms:W3CDTF">2023-05-03T10:34:06Z</dcterms:modified>
</cp:coreProperties>
</file>